
<file path=[Content_Types].xml><?xml version="1.0" encoding="utf-8"?>
<Types xmlns="http://schemas.openxmlformats.org/package/2006/content-types">
  <Default Extension="fntdata" ContentType="application/x-fontdata"/>
  <Default Extension="gif" ContentType="image/gif"/>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2" r:id="rId25"/>
    <p:sldId id="280" r:id="rId26"/>
  </p:sldIdLst>
  <p:sldSz cx="18288000" cy="10287000"/>
  <p:notesSz cx="6858000" cy="9144000"/>
  <p:embeddedFontLst>
    <p:embeddedFont>
      <p:font typeface="Bakso Sapi" panose="020B0604020202020204" charset="0"/>
      <p:regular r:id="rId28"/>
    </p:embeddedFont>
    <p:embeddedFont>
      <p:font typeface="Bantayog Regular" panose="020B0604020202020204" charset="0"/>
      <p:regular r:id="rId29"/>
    </p:embeddedFont>
    <p:embeddedFont>
      <p:font typeface="Barlow SemiCondensed Bold" panose="020B0604020202020204" charset="0"/>
      <p:regular r:id="rId30"/>
    </p:embeddedFont>
    <p:embeddedFont>
      <p:font typeface="Berlin Sans FB Demi" panose="020E0802020502020306" pitchFamily="34" charset="0"/>
      <p:bold r:id="rId31"/>
    </p:embeddedFont>
    <p:embeddedFont>
      <p:font typeface="Bobby Jones Soft" panose="020B0604020202020204" charset="0"/>
      <p:regular r:id="rId32"/>
    </p:embeddedFont>
    <p:embeddedFont>
      <p:font typeface="Bogart Black" panose="020B0604020202020204" charset="0"/>
      <p:regular r:id="rId33"/>
    </p:embeddedFont>
    <p:embeddedFont>
      <p:font typeface="Calibri" panose="020F0502020204030204" pitchFamily="34" charset="0"/>
      <p:regular r:id="rId34"/>
      <p:bold r:id="rId35"/>
      <p:italic r:id="rId36"/>
      <p:boldItalic r:id="rId37"/>
    </p:embeddedFont>
    <p:embeddedFont>
      <p:font typeface="Clear Sans Bold" panose="020B0604020202020204" charset="0"/>
      <p:regular r:id="rId38"/>
    </p:embeddedFont>
    <p:embeddedFont>
      <p:font typeface="Code Pro" panose="020B0604020202020204" charset="0"/>
      <p:regular r:id="rId39"/>
    </p:embeddedFont>
    <p:embeddedFont>
      <p:font typeface="Gaegu Bold" panose="020B0604020202020204" charset="0"/>
      <p:regular r:id="rId40"/>
    </p:embeddedFont>
    <p:embeddedFont>
      <p:font typeface="Hangyaboly" panose="020B0604020202020204" charset="0"/>
      <p:regular r:id="rId41"/>
    </p:embeddedFont>
    <p:embeddedFont>
      <p:font typeface="Hug Me Tight" panose="020B0604020202020204" charset="0"/>
      <p:regular r:id="rId42"/>
    </p:embeddedFont>
    <p:embeddedFont>
      <p:font typeface="Intro Pro" panose="020B0604020202020204" charset="0"/>
      <p:regular r:id="rId43"/>
    </p:embeddedFont>
    <p:embeddedFont>
      <p:font typeface="Intro Rust" panose="020B0604020202020204" charset="0"/>
      <p:regular r:id="rId44"/>
    </p:embeddedFont>
    <p:embeddedFont>
      <p:font typeface="KG Primary Penmanship" panose="020B0604020202020204" charset="0"/>
      <p:regular r:id="rId45"/>
    </p:embeddedFont>
    <p:embeddedFont>
      <p:font typeface="One Little Font Bold" panose="020B0604020202020204" charset="0"/>
      <p:regular r:id="rId46"/>
    </p:embeddedFont>
    <p:embeddedFont>
      <p:font typeface="Open Sans Condensed" panose="020B0806030504020204" pitchFamily="34" charset="0"/>
      <p:bold r:id="rId47"/>
    </p:embeddedFont>
  </p:embeddedFontLst>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BE67F2-7D06-4D9D-9A9E-A3790DF7A4F0}" v="1083" dt="2022-12-15T06:37:12.1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9"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207DE5-BDE4-4507-97F9-AEED8BD46CDF}" type="datetimeFigureOut">
              <a:rPr lang="en-ID" smtClean="0"/>
              <a:t>15/12/2022</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990B1F-E4FB-488A-BA3E-E0E4617F1F0D}" type="slidenum">
              <a:rPr lang="en-ID" smtClean="0"/>
              <a:t>‹#›</a:t>
            </a:fld>
            <a:endParaRPr lang="en-ID"/>
          </a:p>
        </p:txBody>
      </p:sp>
    </p:spTree>
    <p:extLst>
      <p:ext uri="{BB962C8B-B14F-4D97-AF65-F5344CB8AC3E}">
        <p14:creationId xmlns:p14="http://schemas.microsoft.com/office/powerpoint/2010/main" val="1981357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13990B1F-E4FB-488A-BA3E-E0E4617F1F0D}" type="slidenum">
              <a:rPr lang="en-ID" smtClean="0"/>
              <a:t>1</a:t>
            </a:fld>
            <a:endParaRPr lang="en-ID"/>
          </a:p>
        </p:txBody>
      </p:sp>
    </p:spTree>
    <p:extLst>
      <p:ext uri="{BB962C8B-B14F-4D97-AF65-F5344CB8AC3E}">
        <p14:creationId xmlns:p14="http://schemas.microsoft.com/office/powerpoint/2010/main" val="264442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13990B1F-E4FB-488A-BA3E-E0E4617F1F0D}" type="slidenum">
              <a:rPr lang="en-ID" smtClean="0"/>
              <a:t>10</a:t>
            </a:fld>
            <a:endParaRPr lang="en-ID"/>
          </a:p>
        </p:txBody>
      </p:sp>
    </p:spTree>
    <p:extLst>
      <p:ext uri="{BB962C8B-B14F-4D97-AF65-F5344CB8AC3E}">
        <p14:creationId xmlns:p14="http://schemas.microsoft.com/office/powerpoint/2010/main" val="2066598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13990B1F-E4FB-488A-BA3E-E0E4617F1F0D}" type="slidenum">
              <a:rPr lang="en-ID" smtClean="0"/>
              <a:t>11</a:t>
            </a:fld>
            <a:endParaRPr lang="en-ID"/>
          </a:p>
        </p:txBody>
      </p:sp>
    </p:spTree>
    <p:extLst>
      <p:ext uri="{BB962C8B-B14F-4D97-AF65-F5344CB8AC3E}">
        <p14:creationId xmlns:p14="http://schemas.microsoft.com/office/powerpoint/2010/main" val="3235556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13990B1F-E4FB-488A-BA3E-E0E4617F1F0D}" type="slidenum">
              <a:rPr lang="en-ID" smtClean="0"/>
              <a:t>12</a:t>
            </a:fld>
            <a:endParaRPr lang="en-ID"/>
          </a:p>
        </p:txBody>
      </p:sp>
    </p:spTree>
    <p:extLst>
      <p:ext uri="{BB962C8B-B14F-4D97-AF65-F5344CB8AC3E}">
        <p14:creationId xmlns:p14="http://schemas.microsoft.com/office/powerpoint/2010/main" val="390394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13990B1F-E4FB-488A-BA3E-E0E4617F1F0D}" type="slidenum">
              <a:rPr lang="en-ID" smtClean="0"/>
              <a:t>13</a:t>
            </a:fld>
            <a:endParaRPr lang="en-ID"/>
          </a:p>
        </p:txBody>
      </p:sp>
    </p:spTree>
    <p:extLst>
      <p:ext uri="{BB962C8B-B14F-4D97-AF65-F5344CB8AC3E}">
        <p14:creationId xmlns:p14="http://schemas.microsoft.com/office/powerpoint/2010/main" val="100690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13990B1F-E4FB-488A-BA3E-E0E4617F1F0D}" type="slidenum">
              <a:rPr lang="en-ID" smtClean="0"/>
              <a:t>14</a:t>
            </a:fld>
            <a:endParaRPr lang="en-ID"/>
          </a:p>
        </p:txBody>
      </p:sp>
    </p:spTree>
    <p:extLst>
      <p:ext uri="{BB962C8B-B14F-4D97-AF65-F5344CB8AC3E}">
        <p14:creationId xmlns:p14="http://schemas.microsoft.com/office/powerpoint/2010/main" val="2566362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13990B1F-E4FB-488A-BA3E-E0E4617F1F0D}" type="slidenum">
              <a:rPr lang="en-ID" smtClean="0"/>
              <a:t>15</a:t>
            </a:fld>
            <a:endParaRPr lang="en-ID"/>
          </a:p>
        </p:txBody>
      </p:sp>
    </p:spTree>
    <p:extLst>
      <p:ext uri="{BB962C8B-B14F-4D97-AF65-F5344CB8AC3E}">
        <p14:creationId xmlns:p14="http://schemas.microsoft.com/office/powerpoint/2010/main" val="66097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13990B1F-E4FB-488A-BA3E-E0E4617F1F0D}" type="slidenum">
              <a:rPr lang="en-ID" smtClean="0"/>
              <a:t>16</a:t>
            </a:fld>
            <a:endParaRPr lang="en-ID"/>
          </a:p>
        </p:txBody>
      </p:sp>
    </p:spTree>
    <p:extLst>
      <p:ext uri="{BB962C8B-B14F-4D97-AF65-F5344CB8AC3E}">
        <p14:creationId xmlns:p14="http://schemas.microsoft.com/office/powerpoint/2010/main" val="1115469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13990B1F-E4FB-488A-BA3E-E0E4617F1F0D}" type="slidenum">
              <a:rPr lang="en-ID" smtClean="0"/>
              <a:t>17</a:t>
            </a:fld>
            <a:endParaRPr lang="en-ID"/>
          </a:p>
        </p:txBody>
      </p:sp>
    </p:spTree>
    <p:extLst>
      <p:ext uri="{BB962C8B-B14F-4D97-AF65-F5344CB8AC3E}">
        <p14:creationId xmlns:p14="http://schemas.microsoft.com/office/powerpoint/2010/main" val="3301150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13990B1F-E4FB-488A-BA3E-E0E4617F1F0D}" type="slidenum">
              <a:rPr lang="en-ID" smtClean="0"/>
              <a:t>18</a:t>
            </a:fld>
            <a:endParaRPr lang="en-ID"/>
          </a:p>
        </p:txBody>
      </p:sp>
    </p:spTree>
    <p:extLst>
      <p:ext uri="{BB962C8B-B14F-4D97-AF65-F5344CB8AC3E}">
        <p14:creationId xmlns:p14="http://schemas.microsoft.com/office/powerpoint/2010/main" val="4045973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13990B1F-E4FB-488A-BA3E-E0E4617F1F0D}" type="slidenum">
              <a:rPr lang="en-ID" smtClean="0"/>
              <a:t>19</a:t>
            </a:fld>
            <a:endParaRPr lang="en-ID"/>
          </a:p>
        </p:txBody>
      </p:sp>
    </p:spTree>
    <p:extLst>
      <p:ext uri="{BB962C8B-B14F-4D97-AF65-F5344CB8AC3E}">
        <p14:creationId xmlns:p14="http://schemas.microsoft.com/office/powerpoint/2010/main" val="3971809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13990B1F-E4FB-488A-BA3E-E0E4617F1F0D}" type="slidenum">
              <a:rPr lang="en-ID" smtClean="0"/>
              <a:t>2</a:t>
            </a:fld>
            <a:endParaRPr lang="en-ID"/>
          </a:p>
        </p:txBody>
      </p:sp>
    </p:spTree>
    <p:extLst>
      <p:ext uri="{BB962C8B-B14F-4D97-AF65-F5344CB8AC3E}">
        <p14:creationId xmlns:p14="http://schemas.microsoft.com/office/powerpoint/2010/main" val="561034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13990B1F-E4FB-488A-BA3E-E0E4617F1F0D}" type="slidenum">
              <a:rPr lang="en-ID" smtClean="0"/>
              <a:t>20</a:t>
            </a:fld>
            <a:endParaRPr lang="en-ID"/>
          </a:p>
        </p:txBody>
      </p:sp>
    </p:spTree>
    <p:extLst>
      <p:ext uri="{BB962C8B-B14F-4D97-AF65-F5344CB8AC3E}">
        <p14:creationId xmlns:p14="http://schemas.microsoft.com/office/powerpoint/2010/main" val="1376721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13990B1F-E4FB-488A-BA3E-E0E4617F1F0D}" type="slidenum">
              <a:rPr lang="en-ID" smtClean="0"/>
              <a:t>21</a:t>
            </a:fld>
            <a:endParaRPr lang="en-ID"/>
          </a:p>
        </p:txBody>
      </p:sp>
    </p:spTree>
    <p:extLst>
      <p:ext uri="{BB962C8B-B14F-4D97-AF65-F5344CB8AC3E}">
        <p14:creationId xmlns:p14="http://schemas.microsoft.com/office/powerpoint/2010/main" val="3171772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13990B1F-E4FB-488A-BA3E-E0E4617F1F0D}" type="slidenum">
              <a:rPr lang="en-ID" smtClean="0"/>
              <a:t>22</a:t>
            </a:fld>
            <a:endParaRPr lang="en-ID"/>
          </a:p>
        </p:txBody>
      </p:sp>
    </p:spTree>
    <p:extLst>
      <p:ext uri="{BB962C8B-B14F-4D97-AF65-F5344CB8AC3E}">
        <p14:creationId xmlns:p14="http://schemas.microsoft.com/office/powerpoint/2010/main" val="501495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13990B1F-E4FB-488A-BA3E-E0E4617F1F0D}" type="slidenum">
              <a:rPr lang="en-ID" smtClean="0"/>
              <a:t>23</a:t>
            </a:fld>
            <a:endParaRPr lang="en-ID"/>
          </a:p>
        </p:txBody>
      </p:sp>
    </p:spTree>
    <p:extLst>
      <p:ext uri="{BB962C8B-B14F-4D97-AF65-F5344CB8AC3E}">
        <p14:creationId xmlns:p14="http://schemas.microsoft.com/office/powerpoint/2010/main" val="1638330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13990B1F-E4FB-488A-BA3E-E0E4617F1F0D}" type="slidenum">
              <a:rPr lang="en-ID" smtClean="0"/>
              <a:t>24</a:t>
            </a:fld>
            <a:endParaRPr lang="en-ID"/>
          </a:p>
        </p:txBody>
      </p:sp>
    </p:spTree>
    <p:extLst>
      <p:ext uri="{BB962C8B-B14F-4D97-AF65-F5344CB8AC3E}">
        <p14:creationId xmlns:p14="http://schemas.microsoft.com/office/powerpoint/2010/main" val="2862545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13990B1F-E4FB-488A-BA3E-E0E4617F1F0D}" type="slidenum">
              <a:rPr lang="en-ID" smtClean="0"/>
              <a:t>25</a:t>
            </a:fld>
            <a:endParaRPr lang="en-ID"/>
          </a:p>
        </p:txBody>
      </p:sp>
    </p:spTree>
    <p:extLst>
      <p:ext uri="{BB962C8B-B14F-4D97-AF65-F5344CB8AC3E}">
        <p14:creationId xmlns:p14="http://schemas.microsoft.com/office/powerpoint/2010/main" val="368852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13990B1F-E4FB-488A-BA3E-E0E4617F1F0D}" type="slidenum">
              <a:rPr lang="en-ID" smtClean="0"/>
              <a:t>3</a:t>
            </a:fld>
            <a:endParaRPr lang="en-ID"/>
          </a:p>
        </p:txBody>
      </p:sp>
    </p:spTree>
    <p:extLst>
      <p:ext uri="{BB962C8B-B14F-4D97-AF65-F5344CB8AC3E}">
        <p14:creationId xmlns:p14="http://schemas.microsoft.com/office/powerpoint/2010/main" val="2830080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13990B1F-E4FB-488A-BA3E-E0E4617F1F0D}" type="slidenum">
              <a:rPr lang="en-ID" smtClean="0"/>
              <a:t>4</a:t>
            </a:fld>
            <a:endParaRPr lang="en-ID"/>
          </a:p>
        </p:txBody>
      </p:sp>
    </p:spTree>
    <p:extLst>
      <p:ext uri="{BB962C8B-B14F-4D97-AF65-F5344CB8AC3E}">
        <p14:creationId xmlns:p14="http://schemas.microsoft.com/office/powerpoint/2010/main" val="166506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13990B1F-E4FB-488A-BA3E-E0E4617F1F0D}" type="slidenum">
              <a:rPr lang="en-ID" smtClean="0"/>
              <a:t>5</a:t>
            </a:fld>
            <a:endParaRPr lang="en-ID"/>
          </a:p>
        </p:txBody>
      </p:sp>
    </p:spTree>
    <p:extLst>
      <p:ext uri="{BB962C8B-B14F-4D97-AF65-F5344CB8AC3E}">
        <p14:creationId xmlns:p14="http://schemas.microsoft.com/office/powerpoint/2010/main" val="3689798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13990B1F-E4FB-488A-BA3E-E0E4617F1F0D}" type="slidenum">
              <a:rPr lang="en-ID" smtClean="0"/>
              <a:t>6</a:t>
            </a:fld>
            <a:endParaRPr lang="en-ID"/>
          </a:p>
        </p:txBody>
      </p:sp>
    </p:spTree>
    <p:extLst>
      <p:ext uri="{BB962C8B-B14F-4D97-AF65-F5344CB8AC3E}">
        <p14:creationId xmlns:p14="http://schemas.microsoft.com/office/powerpoint/2010/main" val="2751616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13990B1F-E4FB-488A-BA3E-E0E4617F1F0D}" type="slidenum">
              <a:rPr lang="en-ID" smtClean="0"/>
              <a:t>7</a:t>
            </a:fld>
            <a:endParaRPr lang="en-ID"/>
          </a:p>
        </p:txBody>
      </p:sp>
    </p:spTree>
    <p:extLst>
      <p:ext uri="{BB962C8B-B14F-4D97-AF65-F5344CB8AC3E}">
        <p14:creationId xmlns:p14="http://schemas.microsoft.com/office/powerpoint/2010/main" val="1919888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3990B1F-E4FB-488A-BA3E-E0E4617F1F0D}" type="slidenum">
              <a:rPr lang="en-ID" smtClean="0"/>
              <a:t>8</a:t>
            </a:fld>
            <a:endParaRPr lang="en-ID"/>
          </a:p>
        </p:txBody>
      </p:sp>
    </p:spTree>
    <p:extLst>
      <p:ext uri="{BB962C8B-B14F-4D97-AF65-F5344CB8AC3E}">
        <p14:creationId xmlns:p14="http://schemas.microsoft.com/office/powerpoint/2010/main" val="1397092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13990B1F-E4FB-488A-BA3E-E0E4617F1F0D}" type="slidenum">
              <a:rPr lang="en-ID" smtClean="0"/>
              <a:t>9</a:t>
            </a:fld>
            <a:endParaRPr lang="en-ID"/>
          </a:p>
        </p:txBody>
      </p:sp>
    </p:spTree>
    <p:extLst>
      <p:ext uri="{BB962C8B-B14F-4D97-AF65-F5344CB8AC3E}">
        <p14:creationId xmlns:p14="http://schemas.microsoft.com/office/powerpoint/2010/main" val="1154107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18" Type="http://schemas.openxmlformats.org/officeDocument/2006/relationships/image" Target="../media/image13.png"/><Relationship Id="rId3" Type="http://schemas.openxmlformats.org/officeDocument/2006/relationships/audio" Target="../media/media1.mp3"/><Relationship Id="rId21" Type="http://schemas.openxmlformats.org/officeDocument/2006/relationships/image" Target="../media/image15.png"/><Relationship Id="rId7" Type="http://schemas.openxmlformats.org/officeDocument/2006/relationships/image" Target="../media/image2.svg"/><Relationship Id="rId12" Type="http://schemas.openxmlformats.org/officeDocument/2006/relationships/image" Target="../media/image7.png"/><Relationship Id="rId17" Type="http://schemas.openxmlformats.org/officeDocument/2006/relationships/image" Target="../media/image12.png"/><Relationship Id="rId2" Type="http://schemas.microsoft.com/office/2007/relationships/media" Target="../media/media1.mp3"/><Relationship Id="rId16" Type="http://schemas.openxmlformats.org/officeDocument/2006/relationships/image" Target="../media/image11.gif"/><Relationship Id="rId20" Type="http://schemas.openxmlformats.org/officeDocument/2006/relationships/image" Target="../media/image14.png"/><Relationship Id="rId1" Type="http://schemas.openxmlformats.org/officeDocument/2006/relationships/tags" Target="../tags/tag2.xml"/><Relationship Id="rId6" Type="http://schemas.openxmlformats.org/officeDocument/2006/relationships/image" Target="../media/image1.png"/><Relationship Id="rId11" Type="http://schemas.openxmlformats.org/officeDocument/2006/relationships/image" Target="../media/image6.svg"/><Relationship Id="rId5" Type="http://schemas.openxmlformats.org/officeDocument/2006/relationships/notesSlide" Target="../notesSlides/notesSlide1.xml"/><Relationship Id="rId15" Type="http://schemas.openxmlformats.org/officeDocument/2006/relationships/image" Target="../media/image10.svg"/><Relationship Id="rId10" Type="http://schemas.openxmlformats.org/officeDocument/2006/relationships/image" Target="../media/image5.png"/><Relationship Id="rId19" Type="http://schemas.openxmlformats.org/officeDocument/2006/relationships/audio" Target="../media/audio1.wav"/><Relationship Id="rId4" Type="http://schemas.openxmlformats.org/officeDocument/2006/relationships/slideLayout" Target="../slideLayouts/slideLayout7.xml"/><Relationship Id="rId9" Type="http://schemas.openxmlformats.org/officeDocument/2006/relationships/image" Target="../media/image4.svg"/><Relationship Id="rId1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slide" Target="slide7.xml"/><Relationship Id="rId3" Type="http://schemas.openxmlformats.org/officeDocument/2006/relationships/notesSlide" Target="../notesSlides/notesSlide10.xml"/><Relationship Id="rId7" Type="http://schemas.openxmlformats.org/officeDocument/2006/relationships/image" Target="../media/image117.svg"/><Relationship Id="rId12" Type="http://schemas.openxmlformats.org/officeDocument/2006/relationships/image" Target="../media/image122.svg"/><Relationship Id="rId17" Type="http://schemas.openxmlformats.org/officeDocument/2006/relationships/image" Target="../media/image100.png"/><Relationship Id="rId2" Type="http://schemas.openxmlformats.org/officeDocument/2006/relationships/slideLayout" Target="../slideLayouts/slideLayout7.xml"/><Relationship Id="rId16" Type="http://schemas.openxmlformats.org/officeDocument/2006/relationships/slide" Target="slide11.xml"/><Relationship Id="rId1" Type="http://schemas.openxmlformats.org/officeDocument/2006/relationships/tags" Target="../tags/tag11.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svg"/><Relationship Id="rId15" Type="http://schemas.openxmlformats.org/officeDocument/2006/relationships/image" Target="../media/image2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svg"/><Relationship Id="rId14" Type="http://schemas.openxmlformats.org/officeDocument/2006/relationships/audio" Target="../media/audio1.wav"/></Relationships>
</file>

<file path=ppt/slides/_rels/slide11.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6.svg"/><Relationship Id="rId3" Type="http://schemas.openxmlformats.org/officeDocument/2006/relationships/audio" Target="../media/media1.mp3"/><Relationship Id="rId7" Type="http://schemas.openxmlformats.org/officeDocument/2006/relationships/image" Target="../media/image115.svg"/><Relationship Id="rId12" Type="http://schemas.openxmlformats.org/officeDocument/2006/relationships/image" Target="../media/image125.png"/><Relationship Id="rId17" Type="http://schemas.openxmlformats.org/officeDocument/2006/relationships/image" Target="../media/image15.png"/><Relationship Id="rId2" Type="http://schemas.microsoft.com/office/2007/relationships/media" Target="../media/media1.mp3"/><Relationship Id="rId16" Type="http://schemas.openxmlformats.org/officeDocument/2006/relationships/image" Target="../media/image100.png"/><Relationship Id="rId1" Type="http://schemas.openxmlformats.org/officeDocument/2006/relationships/tags" Target="../tags/tag12.xml"/><Relationship Id="rId6" Type="http://schemas.openxmlformats.org/officeDocument/2006/relationships/image" Target="../media/image114.png"/><Relationship Id="rId11" Type="http://schemas.openxmlformats.org/officeDocument/2006/relationships/image" Target="../media/image124.png"/><Relationship Id="rId5" Type="http://schemas.openxmlformats.org/officeDocument/2006/relationships/notesSlide" Target="../notesSlides/notesSlide11.xml"/><Relationship Id="rId15" Type="http://schemas.openxmlformats.org/officeDocument/2006/relationships/image" Target="../media/image25.png"/><Relationship Id="rId10" Type="http://schemas.openxmlformats.org/officeDocument/2006/relationships/image" Target="../media/image123.png"/><Relationship Id="rId4" Type="http://schemas.openxmlformats.org/officeDocument/2006/relationships/slideLayout" Target="../slideLayouts/slideLayout7.xml"/><Relationship Id="rId9" Type="http://schemas.openxmlformats.org/officeDocument/2006/relationships/image" Target="../media/image119.svg"/><Relationship Id="rId14" Type="http://schemas.openxmlformats.org/officeDocument/2006/relationships/audio" Target="../media/audio1.wav"/></Relationships>
</file>

<file path=ppt/slides/_rels/slide12.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25.png"/><Relationship Id="rId3" Type="http://schemas.openxmlformats.org/officeDocument/2006/relationships/notesSlide" Target="../notesSlides/notesSlide12.xml"/><Relationship Id="rId7" Type="http://schemas.openxmlformats.org/officeDocument/2006/relationships/image" Target="../media/image117.svg"/><Relationship Id="rId12" Type="http://schemas.openxmlformats.org/officeDocument/2006/relationships/audio" Target="../media/audio1.wav"/><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116.png"/><Relationship Id="rId11" Type="http://schemas.openxmlformats.org/officeDocument/2006/relationships/image" Target="../media/image128.png"/><Relationship Id="rId5" Type="http://schemas.openxmlformats.org/officeDocument/2006/relationships/image" Target="../media/image115.svg"/><Relationship Id="rId10" Type="http://schemas.openxmlformats.org/officeDocument/2006/relationships/image" Target="../media/image127.png"/><Relationship Id="rId4" Type="http://schemas.openxmlformats.org/officeDocument/2006/relationships/image" Target="../media/image114.png"/><Relationship Id="rId9" Type="http://schemas.openxmlformats.org/officeDocument/2006/relationships/image" Target="../media/image119.svg"/><Relationship Id="rId14" Type="http://schemas.openxmlformats.org/officeDocument/2006/relationships/image" Target="../media/image100.png"/></Relationships>
</file>

<file path=ppt/slides/_rels/slide13.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audio" Target="../media/audio1.wav"/><Relationship Id="rId3" Type="http://schemas.openxmlformats.org/officeDocument/2006/relationships/notesSlide" Target="../notesSlides/notesSlide13.xml"/><Relationship Id="rId7" Type="http://schemas.openxmlformats.org/officeDocument/2006/relationships/image" Target="../media/image117.svg"/><Relationship Id="rId12" Type="http://schemas.openxmlformats.org/officeDocument/2006/relationships/image" Target="../media/image131.svg"/><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116.png"/><Relationship Id="rId11" Type="http://schemas.openxmlformats.org/officeDocument/2006/relationships/image" Target="../media/image130.png"/><Relationship Id="rId5" Type="http://schemas.openxmlformats.org/officeDocument/2006/relationships/image" Target="../media/image115.svg"/><Relationship Id="rId15" Type="http://schemas.openxmlformats.org/officeDocument/2006/relationships/image" Target="../media/image100.png"/><Relationship Id="rId10" Type="http://schemas.openxmlformats.org/officeDocument/2006/relationships/image" Target="../media/image129.png"/><Relationship Id="rId4" Type="http://schemas.openxmlformats.org/officeDocument/2006/relationships/image" Target="../media/image114.png"/><Relationship Id="rId9" Type="http://schemas.openxmlformats.org/officeDocument/2006/relationships/image" Target="../media/image119.svg"/><Relationship Id="rId1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notesSlide" Target="../notesSlides/notesSlide14.xml"/><Relationship Id="rId7" Type="http://schemas.openxmlformats.org/officeDocument/2006/relationships/image" Target="../media/image119.sv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118.png"/><Relationship Id="rId5" Type="http://schemas.openxmlformats.org/officeDocument/2006/relationships/image" Target="../media/image133.svg"/><Relationship Id="rId10" Type="http://schemas.openxmlformats.org/officeDocument/2006/relationships/image" Target="../media/image100.png"/><Relationship Id="rId4" Type="http://schemas.openxmlformats.org/officeDocument/2006/relationships/image" Target="../media/image132.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115.svg"/><Relationship Id="rId13" Type="http://schemas.openxmlformats.org/officeDocument/2006/relationships/image" Target="../media/image137.svg"/><Relationship Id="rId18" Type="http://schemas.openxmlformats.org/officeDocument/2006/relationships/image" Target="../media/image15.png"/><Relationship Id="rId3" Type="http://schemas.openxmlformats.org/officeDocument/2006/relationships/audio" Target="../media/media1.mp3"/><Relationship Id="rId7" Type="http://schemas.openxmlformats.org/officeDocument/2006/relationships/image" Target="../media/image114.png"/><Relationship Id="rId12" Type="http://schemas.openxmlformats.org/officeDocument/2006/relationships/image" Target="../media/image136.png"/><Relationship Id="rId17" Type="http://schemas.openxmlformats.org/officeDocument/2006/relationships/image" Target="../media/image40.png"/><Relationship Id="rId2" Type="http://schemas.microsoft.com/office/2007/relationships/media" Target="../media/media1.mp3"/><Relationship Id="rId16" Type="http://schemas.openxmlformats.org/officeDocument/2006/relationships/slide" Target="slide7.xml"/><Relationship Id="rId1" Type="http://schemas.openxmlformats.org/officeDocument/2006/relationships/tags" Target="../tags/tag16.xml"/><Relationship Id="rId6" Type="http://schemas.openxmlformats.org/officeDocument/2006/relationships/image" Target="../media/image134.png"/><Relationship Id="rId11" Type="http://schemas.openxmlformats.org/officeDocument/2006/relationships/image" Target="../media/image135.png"/><Relationship Id="rId5" Type="http://schemas.openxmlformats.org/officeDocument/2006/relationships/notesSlide" Target="../notesSlides/notesSlide15.xml"/><Relationship Id="rId15" Type="http://schemas.openxmlformats.org/officeDocument/2006/relationships/image" Target="../media/image25.png"/><Relationship Id="rId10" Type="http://schemas.openxmlformats.org/officeDocument/2006/relationships/image" Target="../media/image119.svg"/><Relationship Id="rId4" Type="http://schemas.openxmlformats.org/officeDocument/2006/relationships/slideLayout" Target="../slideLayouts/slideLayout7.xml"/><Relationship Id="rId9" Type="http://schemas.openxmlformats.org/officeDocument/2006/relationships/image" Target="../media/image118.png"/><Relationship Id="rId14" Type="http://schemas.openxmlformats.org/officeDocument/2006/relationships/audio" Target="../media/audio1.wav"/></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audio" Target="../media/audio1.wav"/><Relationship Id="rId18" Type="http://schemas.openxmlformats.org/officeDocument/2006/relationships/image" Target="../media/image25.png"/><Relationship Id="rId3" Type="http://schemas.openxmlformats.org/officeDocument/2006/relationships/notesSlide" Target="../notesSlides/notesSlide16.xml"/><Relationship Id="rId7" Type="http://schemas.openxmlformats.org/officeDocument/2006/relationships/image" Target="../media/image86.svg"/><Relationship Id="rId12" Type="http://schemas.openxmlformats.org/officeDocument/2006/relationships/slide" Target="slide17.xml"/><Relationship Id="rId17" Type="http://schemas.openxmlformats.org/officeDocument/2006/relationships/slide" Target="slide6.xml"/><Relationship Id="rId2" Type="http://schemas.openxmlformats.org/officeDocument/2006/relationships/slideLayout" Target="../slideLayouts/slideLayout7.xml"/><Relationship Id="rId16" Type="http://schemas.openxmlformats.org/officeDocument/2006/relationships/image" Target="../media/image141.png"/><Relationship Id="rId1" Type="http://schemas.openxmlformats.org/officeDocument/2006/relationships/tags" Target="../tags/tag17.xml"/><Relationship Id="rId6" Type="http://schemas.openxmlformats.org/officeDocument/2006/relationships/image" Target="../media/image85.png"/><Relationship Id="rId11" Type="http://schemas.openxmlformats.org/officeDocument/2006/relationships/image" Target="../media/image90.svg"/><Relationship Id="rId5" Type="http://schemas.openxmlformats.org/officeDocument/2006/relationships/image" Target="../media/image139.svg"/><Relationship Id="rId15" Type="http://schemas.openxmlformats.org/officeDocument/2006/relationships/slide" Target="slide19.xml"/><Relationship Id="rId10" Type="http://schemas.openxmlformats.org/officeDocument/2006/relationships/image" Target="../media/image89.png"/><Relationship Id="rId4" Type="http://schemas.openxmlformats.org/officeDocument/2006/relationships/image" Target="../media/image138.png"/><Relationship Id="rId9" Type="http://schemas.openxmlformats.org/officeDocument/2006/relationships/image" Target="../media/image88.svg"/><Relationship Id="rId14" Type="http://schemas.openxmlformats.org/officeDocument/2006/relationships/image" Target="../media/image140.png"/></Relationships>
</file>

<file path=ppt/slides/_rels/slide17.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notesSlide" Target="../notesSlides/notesSlide17.xml"/><Relationship Id="rId7" Type="http://schemas.openxmlformats.org/officeDocument/2006/relationships/image" Target="../media/image143.svg"/><Relationship Id="rId12" Type="http://schemas.openxmlformats.org/officeDocument/2006/relationships/image" Target="../media/image100.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142.png"/><Relationship Id="rId11" Type="http://schemas.openxmlformats.org/officeDocument/2006/relationships/image" Target="../media/image25.png"/><Relationship Id="rId5" Type="http://schemas.openxmlformats.org/officeDocument/2006/relationships/image" Target="../media/image27.svg"/><Relationship Id="rId10" Type="http://schemas.openxmlformats.org/officeDocument/2006/relationships/audio" Target="../media/audio1.wav"/><Relationship Id="rId4" Type="http://schemas.openxmlformats.org/officeDocument/2006/relationships/image" Target="../media/image26.png"/><Relationship Id="rId9" Type="http://schemas.openxmlformats.org/officeDocument/2006/relationships/image" Target="../media/image145.svg"/></Relationships>
</file>

<file path=ppt/slides/_rels/slide18.xml.rels><?xml version="1.0" encoding="UTF-8" standalone="yes"?>
<Relationships xmlns="http://schemas.openxmlformats.org/package/2006/relationships"><Relationship Id="rId8" Type="http://schemas.openxmlformats.org/officeDocument/2006/relationships/image" Target="../media/image104.svg"/><Relationship Id="rId13" Type="http://schemas.openxmlformats.org/officeDocument/2006/relationships/image" Target="../media/image109.png"/><Relationship Id="rId18" Type="http://schemas.openxmlformats.org/officeDocument/2006/relationships/image" Target="../media/image25.png"/><Relationship Id="rId3" Type="http://schemas.openxmlformats.org/officeDocument/2006/relationships/slideLayout" Target="../slideLayouts/slideLayout7.xml"/><Relationship Id="rId21" Type="http://schemas.openxmlformats.org/officeDocument/2006/relationships/image" Target="../media/image146.jpeg"/><Relationship Id="rId7" Type="http://schemas.openxmlformats.org/officeDocument/2006/relationships/image" Target="../media/image103.png"/><Relationship Id="rId12" Type="http://schemas.openxmlformats.org/officeDocument/2006/relationships/image" Target="../media/image108.svg"/><Relationship Id="rId17" Type="http://schemas.openxmlformats.org/officeDocument/2006/relationships/audio" Target="../media/audio1.wav"/><Relationship Id="rId2" Type="http://schemas.openxmlformats.org/officeDocument/2006/relationships/video" Target="https://www.youtube.com/embed/0tq0R_q32_A?feature=oembed" TargetMode="External"/><Relationship Id="rId16" Type="http://schemas.openxmlformats.org/officeDocument/2006/relationships/image" Target="../media/image112.svg"/><Relationship Id="rId20" Type="http://schemas.openxmlformats.org/officeDocument/2006/relationships/image" Target="../media/image82.png"/><Relationship Id="rId1" Type="http://schemas.openxmlformats.org/officeDocument/2006/relationships/tags" Target="../tags/tag19.xml"/><Relationship Id="rId6" Type="http://schemas.openxmlformats.org/officeDocument/2006/relationships/image" Target="../media/image102.svg"/><Relationship Id="rId11" Type="http://schemas.openxmlformats.org/officeDocument/2006/relationships/image" Target="../media/image107.png"/><Relationship Id="rId5" Type="http://schemas.openxmlformats.org/officeDocument/2006/relationships/image" Target="../media/image101.png"/><Relationship Id="rId15" Type="http://schemas.openxmlformats.org/officeDocument/2006/relationships/image" Target="../media/image111.png"/><Relationship Id="rId10" Type="http://schemas.openxmlformats.org/officeDocument/2006/relationships/image" Target="../media/image106.svg"/><Relationship Id="rId19" Type="http://schemas.openxmlformats.org/officeDocument/2006/relationships/slide" Target="slide16.xml"/><Relationship Id="rId4" Type="http://schemas.openxmlformats.org/officeDocument/2006/relationships/notesSlide" Target="../notesSlides/notesSlide18.xml"/><Relationship Id="rId9" Type="http://schemas.openxmlformats.org/officeDocument/2006/relationships/image" Target="../media/image105.png"/><Relationship Id="rId14" Type="http://schemas.openxmlformats.org/officeDocument/2006/relationships/image" Target="../media/image110.svg"/></Relationships>
</file>

<file path=ppt/slides/_rels/slide19.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slide" Target="slide16.xml"/><Relationship Id="rId3" Type="http://schemas.openxmlformats.org/officeDocument/2006/relationships/notesSlide" Target="../notesSlides/notesSlide19.xml"/><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slideLayout" Target="../slideLayouts/slideLayout7.xml"/><Relationship Id="rId16" Type="http://schemas.openxmlformats.org/officeDocument/2006/relationships/image" Target="../media/image100.png"/><Relationship Id="rId1" Type="http://schemas.openxmlformats.org/officeDocument/2006/relationships/tags" Target="../tags/tag20.xml"/><Relationship Id="rId6" Type="http://schemas.openxmlformats.org/officeDocument/2006/relationships/image" Target="../media/image115.svg"/><Relationship Id="rId11" Type="http://schemas.openxmlformats.org/officeDocument/2006/relationships/image" Target="../media/image152.svg"/><Relationship Id="rId5" Type="http://schemas.openxmlformats.org/officeDocument/2006/relationships/image" Target="../media/image114.png"/><Relationship Id="rId15" Type="http://schemas.openxmlformats.org/officeDocument/2006/relationships/image" Target="../media/image25.png"/><Relationship Id="rId10" Type="http://schemas.openxmlformats.org/officeDocument/2006/relationships/image" Target="../media/image151.png"/><Relationship Id="rId4" Type="http://schemas.openxmlformats.org/officeDocument/2006/relationships/image" Target="../media/image147.png"/><Relationship Id="rId9" Type="http://schemas.openxmlformats.org/officeDocument/2006/relationships/image" Target="../media/image150.png"/><Relationship Id="rId14" Type="http://schemas.openxmlformats.org/officeDocument/2006/relationships/audio" Target="../media/audio1.wav"/></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notesSlide" Target="../notesSlides/notesSlide2.xml"/><Relationship Id="rId7" Type="http://schemas.openxmlformats.org/officeDocument/2006/relationships/image" Target="../media/image8.svg"/><Relationship Id="rId12" Type="http://schemas.openxmlformats.org/officeDocument/2006/relationships/image" Target="../media/image22.png"/><Relationship Id="rId2" Type="http://schemas.openxmlformats.org/officeDocument/2006/relationships/slideLayout" Target="../slideLayouts/slideLayout7.xml"/><Relationship Id="rId16" Type="http://schemas.openxmlformats.org/officeDocument/2006/relationships/image" Target="../media/image25.png"/><Relationship Id="rId1" Type="http://schemas.openxmlformats.org/officeDocument/2006/relationships/tags" Target="../tags/tag3.xml"/><Relationship Id="rId6" Type="http://schemas.openxmlformats.org/officeDocument/2006/relationships/image" Target="../media/image7.png"/><Relationship Id="rId11" Type="http://schemas.openxmlformats.org/officeDocument/2006/relationships/image" Target="../media/image21.svg"/><Relationship Id="rId5" Type="http://schemas.openxmlformats.org/officeDocument/2006/relationships/image" Target="../media/image17.svg"/><Relationship Id="rId15" Type="http://schemas.openxmlformats.org/officeDocument/2006/relationships/image" Target="../media/image24.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9.svg"/><Relationship Id="rId14" Type="http://schemas.openxmlformats.org/officeDocument/2006/relationships/audio" Target="../media/audio1.wav"/></Relationships>
</file>

<file path=ppt/slides/_rels/slide20.xml.rels><?xml version="1.0" encoding="UTF-8" standalone="yes"?>
<Relationships xmlns="http://schemas.openxmlformats.org/package/2006/relationships"><Relationship Id="rId8" Type="http://schemas.openxmlformats.org/officeDocument/2006/relationships/image" Target="../media/image155.svg"/><Relationship Id="rId13" Type="http://schemas.openxmlformats.org/officeDocument/2006/relationships/audio" Target="../media/audio1.wav"/><Relationship Id="rId3" Type="http://schemas.openxmlformats.org/officeDocument/2006/relationships/notesSlide" Target="../notesSlides/notesSlide20.xml"/><Relationship Id="rId7" Type="http://schemas.openxmlformats.org/officeDocument/2006/relationships/image" Target="../media/image154.png"/><Relationship Id="rId12" Type="http://schemas.openxmlformats.org/officeDocument/2006/relationships/image" Target="../media/image158.svg"/><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115.svg"/><Relationship Id="rId11" Type="http://schemas.openxmlformats.org/officeDocument/2006/relationships/image" Target="../media/image157.png"/><Relationship Id="rId5" Type="http://schemas.openxmlformats.org/officeDocument/2006/relationships/image" Target="../media/image114.png"/><Relationship Id="rId15" Type="http://schemas.openxmlformats.org/officeDocument/2006/relationships/image" Target="../media/image100.png"/><Relationship Id="rId10" Type="http://schemas.openxmlformats.org/officeDocument/2006/relationships/image" Target="../media/image156.png"/><Relationship Id="rId4" Type="http://schemas.openxmlformats.org/officeDocument/2006/relationships/image" Target="../media/image147.png"/><Relationship Id="rId9" Type="http://schemas.openxmlformats.org/officeDocument/2006/relationships/image" Target="../media/image149.png"/><Relationship Id="rId14"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115.svg"/><Relationship Id="rId13" Type="http://schemas.openxmlformats.org/officeDocument/2006/relationships/image" Target="../media/image163.svg"/><Relationship Id="rId18" Type="http://schemas.openxmlformats.org/officeDocument/2006/relationships/slide" Target="slide7.xml"/><Relationship Id="rId3" Type="http://schemas.openxmlformats.org/officeDocument/2006/relationships/audio" Target="../media/media1.mp3"/><Relationship Id="rId7" Type="http://schemas.openxmlformats.org/officeDocument/2006/relationships/image" Target="../media/image114.png"/><Relationship Id="rId12" Type="http://schemas.openxmlformats.org/officeDocument/2006/relationships/image" Target="../media/image162.png"/><Relationship Id="rId17" Type="http://schemas.openxmlformats.org/officeDocument/2006/relationships/image" Target="../media/image25.png"/><Relationship Id="rId2" Type="http://schemas.microsoft.com/office/2007/relationships/media" Target="../media/media1.mp3"/><Relationship Id="rId16" Type="http://schemas.openxmlformats.org/officeDocument/2006/relationships/audio" Target="../media/audio1.wav"/><Relationship Id="rId20" Type="http://schemas.openxmlformats.org/officeDocument/2006/relationships/image" Target="../media/image15.png"/><Relationship Id="rId1" Type="http://schemas.openxmlformats.org/officeDocument/2006/relationships/tags" Target="../tags/tag22.xml"/><Relationship Id="rId6" Type="http://schemas.openxmlformats.org/officeDocument/2006/relationships/image" Target="../media/image147.png"/><Relationship Id="rId11" Type="http://schemas.openxmlformats.org/officeDocument/2006/relationships/image" Target="../media/image161.svg"/><Relationship Id="rId5" Type="http://schemas.openxmlformats.org/officeDocument/2006/relationships/notesSlide" Target="../notesSlides/notesSlide21.xml"/><Relationship Id="rId15" Type="http://schemas.openxmlformats.org/officeDocument/2006/relationships/image" Target="../media/image165.svg"/><Relationship Id="rId10" Type="http://schemas.openxmlformats.org/officeDocument/2006/relationships/image" Target="../media/image160.png"/><Relationship Id="rId19" Type="http://schemas.openxmlformats.org/officeDocument/2006/relationships/image" Target="../media/image40.png"/><Relationship Id="rId4" Type="http://schemas.openxmlformats.org/officeDocument/2006/relationships/slideLayout" Target="../slideLayouts/slideLayout7.xml"/><Relationship Id="rId9" Type="http://schemas.openxmlformats.org/officeDocument/2006/relationships/image" Target="../media/image159.png"/><Relationship Id="rId14" Type="http://schemas.openxmlformats.org/officeDocument/2006/relationships/image" Target="../media/image164.png"/></Relationships>
</file>

<file path=ppt/slides/_rels/slide22.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74.svg"/><Relationship Id="rId18" Type="http://schemas.openxmlformats.org/officeDocument/2006/relationships/image" Target="../media/image179.svg"/><Relationship Id="rId3" Type="http://schemas.openxmlformats.org/officeDocument/2006/relationships/slideLayout" Target="../slideLayouts/slideLayout7.xml"/><Relationship Id="rId21" Type="http://schemas.openxmlformats.org/officeDocument/2006/relationships/image" Target="../media/image82.png"/><Relationship Id="rId7" Type="http://schemas.openxmlformats.org/officeDocument/2006/relationships/image" Target="../media/image168.svg"/><Relationship Id="rId12" Type="http://schemas.openxmlformats.org/officeDocument/2006/relationships/image" Target="../media/image173.png"/><Relationship Id="rId17" Type="http://schemas.openxmlformats.org/officeDocument/2006/relationships/image" Target="../media/image178.png"/><Relationship Id="rId2" Type="http://schemas.openxmlformats.org/officeDocument/2006/relationships/video" Target="https://www.youtube.com/embed/1yIOJkCjHTk?feature=oembed" TargetMode="External"/><Relationship Id="rId16" Type="http://schemas.openxmlformats.org/officeDocument/2006/relationships/image" Target="../media/image177.gif"/><Relationship Id="rId20" Type="http://schemas.openxmlformats.org/officeDocument/2006/relationships/audio" Target="../media/audio1.wav"/><Relationship Id="rId1" Type="http://schemas.openxmlformats.org/officeDocument/2006/relationships/tags" Target="../tags/tag23.xml"/><Relationship Id="rId6" Type="http://schemas.openxmlformats.org/officeDocument/2006/relationships/image" Target="../media/image167.png"/><Relationship Id="rId11" Type="http://schemas.openxmlformats.org/officeDocument/2006/relationships/image" Target="../media/image172.svg"/><Relationship Id="rId5" Type="http://schemas.openxmlformats.org/officeDocument/2006/relationships/image" Target="../media/image166.jpeg"/><Relationship Id="rId15" Type="http://schemas.openxmlformats.org/officeDocument/2006/relationships/image" Target="../media/image176.svg"/><Relationship Id="rId10" Type="http://schemas.openxmlformats.org/officeDocument/2006/relationships/image" Target="../media/image171.png"/><Relationship Id="rId19" Type="http://schemas.openxmlformats.org/officeDocument/2006/relationships/slide" Target="slide3.xml"/><Relationship Id="rId4" Type="http://schemas.openxmlformats.org/officeDocument/2006/relationships/notesSlide" Target="../notesSlides/notesSlide22.xml"/><Relationship Id="rId9" Type="http://schemas.openxmlformats.org/officeDocument/2006/relationships/image" Target="../media/image170.svg"/><Relationship Id="rId14" Type="http://schemas.openxmlformats.org/officeDocument/2006/relationships/image" Target="../media/image175.png"/><Relationship Id="rId22" Type="http://schemas.openxmlformats.org/officeDocument/2006/relationships/image" Target="../media/image180.jpeg"/></Relationships>
</file>

<file path=ppt/slides/_rels/slide23.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hyperlink" Target="https://quizizz.com/join/quiz/638ffd5f30f695001d6ce79a/start?studentShare=true" TargetMode="External"/><Relationship Id="rId3" Type="http://schemas.openxmlformats.org/officeDocument/2006/relationships/notesSlide" Target="../notesSlides/notesSlide23.xml"/><Relationship Id="rId7" Type="http://schemas.openxmlformats.org/officeDocument/2006/relationships/image" Target="../media/image184.svg"/><Relationship Id="rId12" Type="http://schemas.openxmlformats.org/officeDocument/2006/relationships/image" Target="../media/image100.png"/><Relationship Id="rId2" Type="http://schemas.openxmlformats.org/officeDocument/2006/relationships/slideLayout" Target="../slideLayouts/slideLayout7.xml"/><Relationship Id="rId16" Type="http://schemas.openxmlformats.org/officeDocument/2006/relationships/image" Target="../media/image82.png"/><Relationship Id="rId1" Type="http://schemas.openxmlformats.org/officeDocument/2006/relationships/tags" Target="../tags/tag24.xml"/><Relationship Id="rId6" Type="http://schemas.openxmlformats.org/officeDocument/2006/relationships/image" Target="../media/image183.png"/><Relationship Id="rId11" Type="http://schemas.openxmlformats.org/officeDocument/2006/relationships/audio" Target="../media/audio1.wav"/><Relationship Id="rId5" Type="http://schemas.openxmlformats.org/officeDocument/2006/relationships/image" Target="../media/image182.svg"/><Relationship Id="rId15" Type="http://schemas.openxmlformats.org/officeDocument/2006/relationships/slide" Target="slide3.xml"/><Relationship Id="rId10" Type="http://schemas.openxmlformats.org/officeDocument/2006/relationships/image" Target="../media/image187.png"/><Relationship Id="rId4" Type="http://schemas.openxmlformats.org/officeDocument/2006/relationships/image" Target="../media/image181.png"/><Relationship Id="rId9" Type="http://schemas.openxmlformats.org/officeDocument/2006/relationships/image" Target="../media/image186.svg"/><Relationship Id="rId14" Type="http://schemas.openxmlformats.org/officeDocument/2006/relationships/image" Target="../media/image188.png"/></Relationships>
</file>

<file path=ppt/slides/_rels/slide24.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100.png"/><Relationship Id="rId3" Type="http://schemas.openxmlformats.org/officeDocument/2006/relationships/notesSlide" Target="../notesSlides/notesSlide24.xml"/><Relationship Id="rId7" Type="http://schemas.openxmlformats.org/officeDocument/2006/relationships/image" Target="../media/image192.svg"/><Relationship Id="rId12" Type="http://schemas.openxmlformats.org/officeDocument/2006/relationships/audio" Target="../media/audio1.wav"/><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191.png"/><Relationship Id="rId11" Type="http://schemas.openxmlformats.org/officeDocument/2006/relationships/image" Target="../media/image196.svg"/><Relationship Id="rId5" Type="http://schemas.openxmlformats.org/officeDocument/2006/relationships/image" Target="../media/image190.svg"/><Relationship Id="rId15" Type="http://schemas.openxmlformats.org/officeDocument/2006/relationships/image" Target="../media/image198.sv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svg"/><Relationship Id="rId14" Type="http://schemas.openxmlformats.org/officeDocument/2006/relationships/image" Target="../media/image197.png"/></Relationships>
</file>

<file path=ppt/slides/_rels/slide25.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204.svg"/><Relationship Id="rId18" Type="http://schemas.openxmlformats.org/officeDocument/2006/relationships/image" Target="../media/image207.png"/><Relationship Id="rId3" Type="http://schemas.openxmlformats.org/officeDocument/2006/relationships/audio" Target="../media/media1.mp3"/><Relationship Id="rId21" Type="http://schemas.openxmlformats.org/officeDocument/2006/relationships/image" Target="../media/image50.svg"/><Relationship Id="rId7" Type="http://schemas.openxmlformats.org/officeDocument/2006/relationships/image" Target="../media/image200.svg"/><Relationship Id="rId12" Type="http://schemas.openxmlformats.org/officeDocument/2006/relationships/image" Target="../media/image203.png"/><Relationship Id="rId17" Type="http://schemas.openxmlformats.org/officeDocument/2006/relationships/image" Target="../media/image206.svg"/><Relationship Id="rId2" Type="http://schemas.microsoft.com/office/2007/relationships/media" Target="../media/media1.mp3"/><Relationship Id="rId16" Type="http://schemas.openxmlformats.org/officeDocument/2006/relationships/image" Target="../media/image205.png"/><Relationship Id="rId20" Type="http://schemas.openxmlformats.org/officeDocument/2006/relationships/image" Target="../media/image49.png"/><Relationship Id="rId1" Type="http://schemas.openxmlformats.org/officeDocument/2006/relationships/tags" Target="../tags/tag26.xml"/><Relationship Id="rId6" Type="http://schemas.openxmlformats.org/officeDocument/2006/relationships/image" Target="../media/image199.png"/><Relationship Id="rId11" Type="http://schemas.openxmlformats.org/officeDocument/2006/relationships/image" Target="../media/image27.svg"/><Relationship Id="rId24" Type="http://schemas.openxmlformats.org/officeDocument/2006/relationships/image" Target="../media/image15.png"/><Relationship Id="rId5" Type="http://schemas.openxmlformats.org/officeDocument/2006/relationships/notesSlide" Target="../notesSlides/notesSlide25.xml"/><Relationship Id="rId15" Type="http://schemas.openxmlformats.org/officeDocument/2006/relationships/image" Target="../media/image176.svg"/><Relationship Id="rId23" Type="http://schemas.openxmlformats.org/officeDocument/2006/relationships/image" Target="../media/image82.png"/><Relationship Id="rId10" Type="http://schemas.openxmlformats.org/officeDocument/2006/relationships/image" Target="../media/image26.png"/><Relationship Id="rId19" Type="http://schemas.openxmlformats.org/officeDocument/2006/relationships/image" Target="../media/image208.svg"/><Relationship Id="rId4" Type="http://schemas.openxmlformats.org/officeDocument/2006/relationships/slideLayout" Target="../slideLayouts/slideLayout7.xml"/><Relationship Id="rId9" Type="http://schemas.openxmlformats.org/officeDocument/2006/relationships/image" Target="../media/image202.svg"/><Relationship Id="rId14" Type="http://schemas.openxmlformats.org/officeDocument/2006/relationships/image" Target="../media/image175.png"/><Relationship Id="rId22" Type="http://schemas.openxmlformats.org/officeDocument/2006/relationships/audio" Target="../media/audio1.wav"/></Relationships>
</file>

<file path=ppt/slides/_rels/slide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slide" Target="slide22.xml"/><Relationship Id="rId26" Type="http://schemas.openxmlformats.org/officeDocument/2006/relationships/slide" Target="slide5.xml"/><Relationship Id="rId3" Type="http://schemas.openxmlformats.org/officeDocument/2006/relationships/notesSlide" Target="../notesSlides/notesSlide3.xml"/><Relationship Id="rId21" Type="http://schemas.openxmlformats.org/officeDocument/2006/relationships/image" Target="../media/image39.png"/><Relationship Id="rId7" Type="http://schemas.openxmlformats.org/officeDocument/2006/relationships/image" Target="../media/image29.svg"/><Relationship Id="rId12" Type="http://schemas.openxmlformats.org/officeDocument/2006/relationships/image" Target="../media/image34.svg"/><Relationship Id="rId17" Type="http://schemas.openxmlformats.org/officeDocument/2006/relationships/image" Target="../media/image37.png"/><Relationship Id="rId25" Type="http://schemas.openxmlformats.org/officeDocument/2006/relationships/image" Target="../media/image40.png"/><Relationship Id="rId2" Type="http://schemas.openxmlformats.org/officeDocument/2006/relationships/slideLayout" Target="../slideLayouts/slideLayout7.xml"/><Relationship Id="rId16" Type="http://schemas.openxmlformats.org/officeDocument/2006/relationships/audio" Target="../media/audio1.wav"/><Relationship Id="rId20" Type="http://schemas.openxmlformats.org/officeDocument/2006/relationships/slide" Target="slide23.xml"/><Relationship Id="rId29" Type="http://schemas.openxmlformats.org/officeDocument/2006/relationships/image" Target="../media/image42.png"/><Relationship Id="rId1" Type="http://schemas.openxmlformats.org/officeDocument/2006/relationships/tags" Target="../tags/tag4.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slide" Target="slide1.xml"/><Relationship Id="rId5" Type="http://schemas.openxmlformats.org/officeDocument/2006/relationships/image" Target="../media/image27.svg"/><Relationship Id="rId15" Type="http://schemas.openxmlformats.org/officeDocument/2006/relationships/slide" Target="slide6.xml"/><Relationship Id="rId23" Type="http://schemas.openxmlformats.org/officeDocument/2006/relationships/image" Target="../media/image25.png"/><Relationship Id="rId28" Type="http://schemas.openxmlformats.org/officeDocument/2006/relationships/slide" Target="slide4.xml"/><Relationship Id="rId10" Type="http://schemas.openxmlformats.org/officeDocument/2006/relationships/image" Target="../media/image32.png"/><Relationship Id="rId19" Type="http://schemas.openxmlformats.org/officeDocument/2006/relationships/image" Target="../media/image38.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svg"/><Relationship Id="rId22" Type="http://schemas.openxmlformats.org/officeDocument/2006/relationships/slide" Target="slide2.xml"/><Relationship Id="rId27" Type="http://schemas.openxmlformats.org/officeDocument/2006/relationships/image" Target="../media/image41.png"/></Relationships>
</file>

<file path=ppt/slides/_rels/slide4.xml.rels><?xml version="1.0" encoding="UTF-8" standalone="yes"?>
<Relationships xmlns="http://schemas.openxmlformats.org/package/2006/relationships"><Relationship Id="rId13" Type="http://schemas.openxmlformats.org/officeDocument/2006/relationships/image" Target="../media/image50.svg"/><Relationship Id="rId18" Type="http://schemas.openxmlformats.org/officeDocument/2006/relationships/image" Target="../media/image55.png"/><Relationship Id="rId26" Type="http://schemas.openxmlformats.org/officeDocument/2006/relationships/image" Target="../media/image63.png"/><Relationship Id="rId3" Type="http://schemas.openxmlformats.org/officeDocument/2006/relationships/notesSlide" Target="../notesSlides/notesSlide4.xml"/><Relationship Id="rId21" Type="http://schemas.openxmlformats.org/officeDocument/2006/relationships/image" Target="../media/image58.svg"/><Relationship Id="rId34" Type="http://schemas.openxmlformats.org/officeDocument/2006/relationships/slide" Target="slide3.xml"/><Relationship Id="rId7" Type="http://schemas.openxmlformats.org/officeDocument/2006/relationships/image" Target="../media/image44.svg"/><Relationship Id="rId12" Type="http://schemas.openxmlformats.org/officeDocument/2006/relationships/image" Target="../media/image49.png"/><Relationship Id="rId17" Type="http://schemas.openxmlformats.org/officeDocument/2006/relationships/image" Target="../media/image54.svg"/><Relationship Id="rId25" Type="http://schemas.openxmlformats.org/officeDocument/2006/relationships/image" Target="../media/image62.svg"/><Relationship Id="rId33" Type="http://schemas.openxmlformats.org/officeDocument/2006/relationships/image" Target="../media/image70.svg"/><Relationship Id="rId2" Type="http://schemas.openxmlformats.org/officeDocument/2006/relationships/slideLayout" Target="../slideLayouts/slideLayout7.xml"/><Relationship Id="rId16" Type="http://schemas.openxmlformats.org/officeDocument/2006/relationships/image" Target="../media/image53.png"/><Relationship Id="rId20" Type="http://schemas.openxmlformats.org/officeDocument/2006/relationships/image" Target="../media/image57.png"/><Relationship Id="rId29" Type="http://schemas.openxmlformats.org/officeDocument/2006/relationships/image" Target="../media/image66.svg"/><Relationship Id="rId1" Type="http://schemas.openxmlformats.org/officeDocument/2006/relationships/tags" Target="../tags/tag5.xml"/><Relationship Id="rId6" Type="http://schemas.openxmlformats.org/officeDocument/2006/relationships/image" Target="../media/image43.png"/><Relationship Id="rId11" Type="http://schemas.openxmlformats.org/officeDocument/2006/relationships/image" Target="../media/image48.svg"/><Relationship Id="rId24" Type="http://schemas.openxmlformats.org/officeDocument/2006/relationships/image" Target="../media/image61.png"/><Relationship Id="rId32" Type="http://schemas.openxmlformats.org/officeDocument/2006/relationships/image" Target="../media/image69.png"/><Relationship Id="rId5" Type="http://schemas.openxmlformats.org/officeDocument/2006/relationships/image" Target="../media/image27.svg"/><Relationship Id="rId15" Type="http://schemas.openxmlformats.org/officeDocument/2006/relationships/image" Target="../media/image52.svg"/><Relationship Id="rId23" Type="http://schemas.openxmlformats.org/officeDocument/2006/relationships/image" Target="../media/image60.svg"/><Relationship Id="rId28" Type="http://schemas.openxmlformats.org/officeDocument/2006/relationships/image" Target="../media/image65.png"/><Relationship Id="rId36" Type="http://schemas.openxmlformats.org/officeDocument/2006/relationships/image" Target="../media/image25.png"/><Relationship Id="rId10" Type="http://schemas.openxmlformats.org/officeDocument/2006/relationships/image" Target="../media/image47.png"/><Relationship Id="rId19" Type="http://schemas.openxmlformats.org/officeDocument/2006/relationships/image" Target="../media/image56.svg"/><Relationship Id="rId31" Type="http://schemas.openxmlformats.org/officeDocument/2006/relationships/image" Target="../media/image68.svg"/><Relationship Id="rId4" Type="http://schemas.openxmlformats.org/officeDocument/2006/relationships/image" Target="../media/image26.png"/><Relationship Id="rId9" Type="http://schemas.openxmlformats.org/officeDocument/2006/relationships/image" Target="../media/image46.svg"/><Relationship Id="rId14" Type="http://schemas.openxmlformats.org/officeDocument/2006/relationships/image" Target="../media/image51.png"/><Relationship Id="rId22" Type="http://schemas.openxmlformats.org/officeDocument/2006/relationships/image" Target="../media/image59.png"/><Relationship Id="rId27" Type="http://schemas.openxmlformats.org/officeDocument/2006/relationships/image" Target="../media/image64.svg"/><Relationship Id="rId30" Type="http://schemas.openxmlformats.org/officeDocument/2006/relationships/image" Target="../media/image67.png"/><Relationship Id="rId35" Type="http://schemas.openxmlformats.org/officeDocument/2006/relationships/audio" Target="../media/audio1.wav"/><Relationship Id="rId8" Type="http://schemas.openxmlformats.org/officeDocument/2006/relationships/image" Target="../media/image45.png"/></Relationships>
</file>

<file path=ppt/slides/_rels/slide5.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25.png"/><Relationship Id="rId3" Type="http://schemas.openxmlformats.org/officeDocument/2006/relationships/notesSlide" Target="../notesSlides/notesSlide5.xml"/><Relationship Id="rId7" Type="http://schemas.openxmlformats.org/officeDocument/2006/relationships/image" Target="../media/image27.svg"/><Relationship Id="rId12" Type="http://schemas.openxmlformats.org/officeDocument/2006/relationships/audio" Target="../media/audio1.wav"/><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26.png"/><Relationship Id="rId11" Type="http://schemas.openxmlformats.org/officeDocument/2006/relationships/slide" Target="slide3.xml"/><Relationship Id="rId5" Type="http://schemas.openxmlformats.org/officeDocument/2006/relationships/image" Target="../media/image72.svg"/><Relationship Id="rId10" Type="http://schemas.openxmlformats.org/officeDocument/2006/relationships/image" Target="../media/image75.jpeg"/><Relationship Id="rId4" Type="http://schemas.openxmlformats.org/officeDocument/2006/relationships/image" Target="../media/image71.png"/><Relationship Id="rId9" Type="http://schemas.openxmlformats.org/officeDocument/2006/relationships/image" Target="../media/image74.svg"/></Relationships>
</file>

<file path=ppt/slides/_rels/slide6.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slide" Target="slide3.xml"/><Relationship Id="rId3" Type="http://schemas.openxmlformats.org/officeDocument/2006/relationships/notesSlide" Target="../notesSlides/notesSlide6.xml"/><Relationship Id="rId7" Type="http://schemas.openxmlformats.org/officeDocument/2006/relationships/image" Target="../media/image79.svg"/><Relationship Id="rId12" Type="http://schemas.openxmlformats.org/officeDocument/2006/relationships/image" Target="../media/image81.pn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78.png"/><Relationship Id="rId11" Type="http://schemas.openxmlformats.org/officeDocument/2006/relationships/slide" Target="slide7.xml"/><Relationship Id="rId5" Type="http://schemas.openxmlformats.org/officeDocument/2006/relationships/image" Target="../media/image77.gif"/><Relationship Id="rId10" Type="http://schemas.openxmlformats.org/officeDocument/2006/relationships/image" Target="../media/image80.png"/><Relationship Id="rId4" Type="http://schemas.openxmlformats.org/officeDocument/2006/relationships/image" Target="../media/image76.png"/><Relationship Id="rId9" Type="http://schemas.openxmlformats.org/officeDocument/2006/relationships/audio" Target="../media/audio1.wav"/><Relationship Id="rId14" Type="http://schemas.openxmlformats.org/officeDocument/2006/relationships/image" Target="../media/image82.png"/></Relationships>
</file>

<file path=ppt/slides/_rels/slide7.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audio" Target="../media/audio1.wav"/><Relationship Id="rId18" Type="http://schemas.openxmlformats.org/officeDocument/2006/relationships/image" Target="../media/image25.png"/><Relationship Id="rId3" Type="http://schemas.openxmlformats.org/officeDocument/2006/relationships/notesSlide" Target="../notesSlides/notesSlide7.xml"/><Relationship Id="rId7" Type="http://schemas.openxmlformats.org/officeDocument/2006/relationships/image" Target="../media/image86.svg"/><Relationship Id="rId12" Type="http://schemas.openxmlformats.org/officeDocument/2006/relationships/slide" Target="slide8.xml"/><Relationship Id="rId17" Type="http://schemas.openxmlformats.org/officeDocument/2006/relationships/slide" Target="slide6.xml"/><Relationship Id="rId2" Type="http://schemas.openxmlformats.org/officeDocument/2006/relationships/slideLayout" Target="../slideLayouts/slideLayout7.xml"/><Relationship Id="rId16" Type="http://schemas.openxmlformats.org/officeDocument/2006/relationships/image" Target="../media/image92.png"/><Relationship Id="rId1" Type="http://schemas.openxmlformats.org/officeDocument/2006/relationships/tags" Target="../tags/tag8.xml"/><Relationship Id="rId6" Type="http://schemas.openxmlformats.org/officeDocument/2006/relationships/image" Target="../media/image85.png"/><Relationship Id="rId11" Type="http://schemas.openxmlformats.org/officeDocument/2006/relationships/image" Target="../media/image90.svg"/><Relationship Id="rId5" Type="http://schemas.openxmlformats.org/officeDocument/2006/relationships/image" Target="../media/image84.svg"/><Relationship Id="rId15" Type="http://schemas.openxmlformats.org/officeDocument/2006/relationships/slide" Target="slide10.xml"/><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svg"/><Relationship Id="rId14" Type="http://schemas.openxmlformats.org/officeDocument/2006/relationships/image" Target="../media/image91.png"/></Relationships>
</file>

<file path=ppt/slides/_rels/slide8.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slide" Target="slide7.xml"/><Relationship Id="rId3" Type="http://schemas.openxmlformats.org/officeDocument/2006/relationships/notesSlide" Target="../notesSlides/notesSlide8.xml"/><Relationship Id="rId7" Type="http://schemas.openxmlformats.org/officeDocument/2006/relationships/image" Target="../media/image94.svg"/><Relationship Id="rId12" Type="http://schemas.openxmlformats.org/officeDocument/2006/relationships/image" Target="../media/image99.png"/><Relationship Id="rId2" Type="http://schemas.openxmlformats.org/officeDocument/2006/relationships/slideLayout" Target="../slideLayouts/slideLayout7.xml"/><Relationship Id="rId16" Type="http://schemas.openxmlformats.org/officeDocument/2006/relationships/image" Target="../media/image100.png"/><Relationship Id="rId1" Type="http://schemas.openxmlformats.org/officeDocument/2006/relationships/tags" Target="../tags/tag9.xml"/><Relationship Id="rId6" Type="http://schemas.openxmlformats.org/officeDocument/2006/relationships/image" Target="../media/image93.png"/><Relationship Id="rId11" Type="http://schemas.openxmlformats.org/officeDocument/2006/relationships/image" Target="../media/image98.svg"/><Relationship Id="rId5" Type="http://schemas.openxmlformats.org/officeDocument/2006/relationships/image" Target="../media/image27.svg"/><Relationship Id="rId15" Type="http://schemas.openxmlformats.org/officeDocument/2006/relationships/image" Target="../media/image25.png"/><Relationship Id="rId10" Type="http://schemas.openxmlformats.org/officeDocument/2006/relationships/image" Target="../media/image97.png"/><Relationship Id="rId4" Type="http://schemas.openxmlformats.org/officeDocument/2006/relationships/image" Target="../media/image26.png"/><Relationship Id="rId9" Type="http://schemas.openxmlformats.org/officeDocument/2006/relationships/image" Target="../media/image96.svg"/><Relationship Id="rId14" Type="http://schemas.openxmlformats.org/officeDocument/2006/relationships/audio" Target="../media/audio1.wav"/></Relationships>
</file>

<file path=ppt/slides/_rels/slide9.xml.rels><?xml version="1.0" encoding="UTF-8" standalone="yes"?>
<Relationships xmlns="http://schemas.openxmlformats.org/package/2006/relationships"><Relationship Id="rId8" Type="http://schemas.openxmlformats.org/officeDocument/2006/relationships/image" Target="../media/image104.svg"/><Relationship Id="rId13" Type="http://schemas.openxmlformats.org/officeDocument/2006/relationships/image" Target="../media/image109.png"/><Relationship Id="rId18" Type="http://schemas.openxmlformats.org/officeDocument/2006/relationships/image" Target="../media/image25.png"/><Relationship Id="rId3" Type="http://schemas.openxmlformats.org/officeDocument/2006/relationships/slideLayout" Target="../slideLayouts/slideLayout7.xml"/><Relationship Id="rId21" Type="http://schemas.openxmlformats.org/officeDocument/2006/relationships/image" Target="../media/image113.jpeg"/><Relationship Id="rId7" Type="http://schemas.openxmlformats.org/officeDocument/2006/relationships/image" Target="../media/image103.png"/><Relationship Id="rId12" Type="http://schemas.openxmlformats.org/officeDocument/2006/relationships/image" Target="../media/image108.svg"/><Relationship Id="rId17" Type="http://schemas.openxmlformats.org/officeDocument/2006/relationships/audio" Target="../media/audio1.wav"/><Relationship Id="rId2" Type="http://schemas.openxmlformats.org/officeDocument/2006/relationships/video" Target="https://www.youtube.com/embed/yx6ms_Kt_iM?feature=oembed" TargetMode="External"/><Relationship Id="rId16" Type="http://schemas.openxmlformats.org/officeDocument/2006/relationships/image" Target="../media/image112.svg"/><Relationship Id="rId20" Type="http://schemas.openxmlformats.org/officeDocument/2006/relationships/image" Target="../media/image82.png"/><Relationship Id="rId1" Type="http://schemas.openxmlformats.org/officeDocument/2006/relationships/tags" Target="../tags/tag10.xml"/><Relationship Id="rId6" Type="http://schemas.openxmlformats.org/officeDocument/2006/relationships/image" Target="../media/image102.svg"/><Relationship Id="rId11" Type="http://schemas.openxmlformats.org/officeDocument/2006/relationships/image" Target="../media/image107.png"/><Relationship Id="rId5" Type="http://schemas.openxmlformats.org/officeDocument/2006/relationships/image" Target="../media/image101.png"/><Relationship Id="rId15" Type="http://schemas.openxmlformats.org/officeDocument/2006/relationships/image" Target="../media/image111.png"/><Relationship Id="rId10" Type="http://schemas.openxmlformats.org/officeDocument/2006/relationships/image" Target="../media/image106.svg"/><Relationship Id="rId19" Type="http://schemas.openxmlformats.org/officeDocument/2006/relationships/slide" Target="slide7.xml"/><Relationship Id="rId4" Type="http://schemas.openxmlformats.org/officeDocument/2006/relationships/notesSlide" Target="../notesSlides/notesSlide9.xml"/><Relationship Id="rId9" Type="http://schemas.openxmlformats.org/officeDocument/2006/relationships/image" Target="../media/image105.png"/><Relationship Id="rId14" Type="http://schemas.openxmlformats.org/officeDocument/2006/relationships/image" Target="../media/image11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2425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7841" y="-410593"/>
            <a:ext cx="4873859" cy="5090192"/>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48087" y="3237974"/>
            <a:ext cx="4873859" cy="5090192"/>
          </a:xfrm>
          <a:prstGeom prst="rect">
            <a:avLst/>
          </a:prstGeom>
        </p:spPr>
      </p:pic>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397781" y="-2980996"/>
            <a:ext cx="14445963" cy="14331411"/>
          </a:xfrm>
          <a:prstGeom prst="rect">
            <a:avLst/>
          </a:prstGeom>
        </p:spPr>
      </p:pic>
      <p:pic>
        <p:nvPicPr>
          <p:cNvPr id="5" name="Picture 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76889">
            <a:off x="-1546267" y="6514720"/>
            <a:ext cx="4248473" cy="4437047"/>
          </a:xfrm>
          <a:prstGeom prst="rect">
            <a:avLst/>
          </a:prstGeom>
        </p:spPr>
      </p:pic>
      <p:sp>
        <p:nvSpPr>
          <p:cNvPr id="6" name="TextBox 6"/>
          <p:cNvSpPr txBox="1"/>
          <p:nvPr/>
        </p:nvSpPr>
        <p:spPr>
          <a:xfrm>
            <a:off x="4234948" y="1680960"/>
            <a:ext cx="11225670" cy="3575338"/>
          </a:xfrm>
          <a:prstGeom prst="rect">
            <a:avLst/>
          </a:prstGeom>
        </p:spPr>
        <p:txBody>
          <a:bodyPr wrap="square" lIns="0" tIns="0" rIns="0" bIns="0" rtlCol="0" anchor="t">
            <a:spAutoFit/>
          </a:bodyPr>
          <a:lstStyle/>
          <a:p>
            <a:pPr algn="ctr"/>
            <a:r>
              <a:rPr lang="id-ID" sz="7200" dirty="0">
                <a:solidFill>
                  <a:srgbClr val="F1F1F1"/>
                </a:solidFill>
                <a:latin typeface="Berlin Sans FB Demi" panose="020E0802020502020306" pitchFamily="34" charset="0"/>
              </a:rPr>
              <a:t>MENGENAL ROTASI DAN REVOLUSI BUMI </a:t>
            </a:r>
          </a:p>
          <a:p>
            <a:pPr algn="ctr">
              <a:lnSpc>
                <a:spcPts val="5300"/>
              </a:lnSpc>
            </a:pPr>
            <a:endParaRPr lang="id-ID" sz="6000" dirty="0">
              <a:solidFill>
                <a:srgbClr val="F1F1F1"/>
              </a:solidFill>
              <a:latin typeface="Berlin Sans FB Demi" panose="020E0802020502020306" pitchFamily="34" charset="0"/>
            </a:endParaRPr>
          </a:p>
          <a:p>
            <a:pPr algn="ctr">
              <a:lnSpc>
                <a:spcPts val="5300"/>
              </a:lnSpc>
            </a:pPr>
            <a:r>
              <a:rPr lang="en-US" sz="5000" dirty="0">
                <a:solidFill>
                  <a:srgbClr val="F1F1F1"/>
                </a:solidFill>
                <a:latin typeface="Berlin Sans FB Demi" panose="020E0802020502020306" pitchFamily="34" charset="0"/>
              </a:rPr>
              <a:t>KELAS VI SEKOLAH DASAR </a:t>
            </a:r>
          </a:p>
        </p:txBody>
      </p:sp>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5400000">
            <a:off x="14943274" y="7164525"/>
            <a:ext cx="3939921" cy="4114800"/>
          </a:xfrm>
          <a:prstGeom prst="rect">
            <a:avLst/>
          </a:prstGeom>
        </p:spPr>
      </p:pic>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39015" b="31730"/>
          <a:stretch>
            <a:fillRect/>
          </a:stretch>
        </p:blipFill>
        <p:spPr>
          <a:xfrm>
            <a:off x="16542815" y="3184169"/>
            <a:ext cx="1051166" cy="1432860"/>
          </a:xfrm>
          <a:prstGeom prst="rect">
            <a:avLst/>
          </a:prstGeom>
        </p:spPr>
      </p:pic>
      <p:pic>
        <p:nvPicPr>
          <p:cNvPr id="9" name="Picture 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l="39015" b="31730"/>
          <a:stretch>
            <a:fillRect/>
          </a:stretch>
        </p:blipFill>
        <p:spPr>
          <a:xfrm>
            <a:off x="16188583" y="3078254"/>
            <a:ext cx="460528" cy="627752"/>
          </a:xfrm>
          <a:prstGeom prst="rect">
            <a:avLst/>
          </a:prstGeom>
        </p:spPr>
      </p:pic>
      <p:pic>
        <p:nvPicPr>
          <p:cNvPr id="10" name="Picture 1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39015" b="31730"/>
          <a:stretch>
            <a:fillRect/>
          </a:stretch>
        </p:blipFill>
        <p:spPr>
          <a:xfrm>
            <a:off x="1237059" y="3299581"/>
            <a:ext cx="1091232" cy="1487475"/>
          </a:xfrm>
          <a:prstGeom prst="rect">
            <a:avLst/>
          </a:prstGeom>
        </p:spPr>
      </p:pic>
      <p:pic>
        <p:nvPicPr>
          <p:cNvPr id="11" name="Picture 1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l="39015" b="31730"/>
          <a:stretch>
            <a:fillRect/>
          </a:stretch>
        </p:blipFill>
        <p:spPr>
          <a:xfrm>
            <a:off x="2060517" y="2604872"/>
            <a:ext cx="460528" cy="627752"/>
          </a:xfrm>
          <a:prstGeom prst="rect">
            <a:avLst/>
          </a:prstGeom>
        </p:spPr>
      </p:pic>
      <p:pic>
        <p:nvPicPr>
          <p:cNvPr id="12" name="Picture 12"/>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556732">
            <a:off x="160446" y="6373197"/>
            <a:ext cx="3583478" cy="2750320"/>
          </a:xfrm>
          <a:prstGeom prst="rect">
            <a:avLst/>
          </a:prstGeom>
        </p:spPr>
      </p:pic>
      <p:pic>
        <p:nvPicPr>
          <p:cNvPr id="13" name="Picture 13"/>
          <p:cNvPicPr>
            <a:picLocks noChangeAspect="1"/>
          </p:cNvPicPr>
          <p:nvPr/>
        </p:nvPicPr>
        <p:blipFill>
          <a:blip r:embed="rId16"/>
          <a:srcRect/>
          <a:stretch>
            <a:fillRect/>
          </a:stretch>
        </p:blipFill>
        <p:spPr>
          <a:xfrm rot="-770230">
            <a:off x="13985747" y="5574385"/>
            <a:ext cx="3327317" cy="3539698"/>
          </a:xfrm>
          <a:prstGeom prst="rect">
            <a:avLst/>
          </a:prstGeom>
        </p:spPr>
      </p:pic>
      <p:pic>
        <p:nvPicPr>
          <p:cNvPr id="14" name="Picture 14"/>
          <p:cNvPicPr>
            <a:picLocks noChangeAspect="1"/>
          </p:cNvPicPr>
          <p:nvPr/>
        </p:nvPicPr>
        <p:blipFill>
          <a:blip r:embed="rId17"/>
          <a:srcRect/>
          <a:stretch>
            <a:fillRect/>
          </a:stretch>
        </p:blipFill>
        <p:spPr>
          <a:xfrm>
            <a:off x="16309400" y="283653"/>
            <a:ext cx="1644251" cy="1675617"/>
          </a:xfrm>
          <a:prstGeom prst="rect">
            <a:avLst/>
          </a:prstGeom>
        </p:spPr>
      </p:pic>
      <p:pic>
        <p:nvPicPr>
          <p:cNvPr id="15" name="Picture 15"/>
          <p:cNvPicPr>
            <a:picLocks noChangeAspect="1"/>
          </p:cNvPicPr>
          <p:nvPr/>
        </p:nvPicPr>
        <p:blipFill>
          <a:blip r:embed="rId18"/>
          <a:srcRect/>
          <a:stretch>
            <a:fillRect/>
          </a:stretch>
        </p:blipFill>
        <p:spPr>
          <a:xfrm>
            <a:off x="376569" y="274128"/>
            <a:ext cx="1666980" cy="1666980"/>
          </a:xfrm>
          <a:prstGeom prst="rect">
            <a:avLst/>
          </a:prstGeom>
        </p:spPr>
      </p:pic>
      <p:sp>
        <p:nvSpPr>
          <p:cNvPr id="16" name="TextBox 16"/>
          <p:cNvSpPr txBox="1"/>
          <p:nvPr/>
        </p:nvSpPr>
        <p:spPr>
          <a:xfrm>
            <a:off x="5959404" y="7989700"/>
            <a:ext cx="7034521" cy="1021714"/>
          </a:xfrm>
          <a:prstGeom prst="rect">
            <a:avLst/>
          </a:prstGeom>
        </p:spPr>
        <p:txBody>
          <a:bodyPr lIns="0" tIns="0" rIns="0" bIns="0" rtlCol="0" anchor="t">
            <a:spAutoFit/>
          </a:bodyPr>
          <a:lstStyle/>
          <a:p>
            <a:pPr algn="ctr">
              <a:lnSpc>
                <a:spcPts val="4060"/>
              </a:lnSpc>
            </a:pPr>
            <a:r>
              <a:rPr lang="en-US" sz="2900" b="1" dirty="0">
                <a:solidFill>
                  <a:srgbClr val="F1F1F1"/>
                </a:solidFill>
                <a:latin typeface="Intro Pro"/>
              </a:rPr>
              <a:t>Created by </a:t>
            </a:r>
          </a:p>
          <a:p>
            <a:pPr algn="ctr">
              <a:lnSpc>
                <a:spcPts val="4060"/>
              </a:lnSpc>
            </a:pPr>
            <a:r>
              <a:rPr lang="en-US" sz="2900" b="1" dirty="0">
                <a:solidFill>
                  <a:srgbClr val="F1F1F1"/>
                </a:solidFill>
                <a:latin typeface="Intro Pro"/>
              </a:rPr>
              <a:t> Eva </a:t>
            </a:r>
            <a:r>
              <a:rPr lang="en-US" sz="2900" b="1" dirty="0" err="1">
                <a:solidFill>
                  <a:srgbClr val="F1F1F1"/>
                </a:solidFill>
                <a:latin typeface="Intro Pro"/>
              </a:rPr>
              <a:t>Oktina</a:t>
            </a:r>
            <a:r>
              <a:rPr lang="en-US" sz="2900" b="1" dirty="0">
                <a:solidFill>
                  <a:srgbClr val="F1F1F1"/>
                </a:solidFill>
                <a:latin typeface="Intro Pro"/>
              </a:rPr>
              <a:t> Harini</a:t>
            </a:r>
          </a:p>
        </p:txBody>
      </p:sp>
      <p:sp>
        <p:nvSpPr>
          <p:cNvPr id="17" name="Action Button: Blank 16">
            <a:hlinkClick r:id="" action="ppaction://hlinkshowjump?jump=nextslide" highlightClick="1">
              <a:snd r:embed="rId19" name="click.wav"/>
            </a:hlinkClick>
            <a:extLst>
              <a:ext uri="{FF2B5EF4-FFF2-40B4-BE49-F238E27FC236}">
                <a16:creationId xmlns:a16="http://schemas.microsoft.com/office/drawing/2014/main" id="{A00F4182-4F0C-B79C-A174-F6B385236D8E}"/>
              </a:ext>
            </a:extLst>
          </p:cNvPr>
          <p:cNvSpPr/>
          <p:nvPr/>
        </p:nvSpPr>
        <p:spPr>
          <a:xfrm>
            <a:off x="8565819" y="5761878"/>
            <a:ext cx="1964616" cy="1651123"/>
          </a:xfrm>
          <a:prstGeom prst="actionButtonBlank">
            <a:avLst/>
          </a:prstGeom>
          <a:blipFill dpi="0" rotWithShape="1">
            <a:blip r:embed="rId2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20" name="cute no copyright music - Cute song｜background music">
            <a:hlinkClick r:id="" action="ppaction://media"/>
            <a:extLst>
              <a:ext uri="{FF2B5EF4-FFF2-40B4-BE49-F238E27FC236}">
                <a16:creationId xmlns:a16="http://schemas.microsoft.com/office/drawing/2014/main" id="{C0A75159-85E1-2AF0-09B0-3FC0164D6ED9}"/>
              </a:ext>
            </a:extLst>
          </p:cNvPr>
          <p:cNvPicPr>
            <a:picLocks noChangeAspect="1"/>
          </p:cNvPicPr>
          <p:nvPr>
            <a:audioFile r:link="rId3"/>
            <p:extLst>
              <p:ext uri="{DAA4B4D4-6D71-4841-9C94-3DE7FCFB9230}">
                <p14:media xmlns:p14="http://schemas.microsoft.com/office/powerpoint/2010/main" r:embed="rId2"/>
              </p:ext>
            </p:extLst>
          </p:nvPr>
        </p:nvPicPr>
        <p:blipFill>
          <a:blip r:embed="rId21"/>
          <a:stretch>
            <a:fillRect/>
          </a:stretch>
        </p:blipFill>
        <p:spPr>
          <a:xfrm>
            <a:off x="15202985" y="358451"/>
            <a:ext cx="487363" cy="487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379" fill="hold"/>
                                        <p:tgtEl>
                                          <p:spTgt spid="20"/>
                                        </p:tgtEl>
                                      </p:cBhvr>
                                    </p:cmd>
                                  </p:childTnLst>
                                </p:cTn>
                              </p:par>
                              <p:par>
                                <p:cTn id="7" presetID="42"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0"/>
                                        <p:tgtEl>
                                          <p:spTgt spid="6"/>
                                        </p:tgtEl>
                                      </p:cBhvr>
                                    </p:animEffect>
                                    <p:anim calcmode="lin" valueType="num">
                                      <p:cBhvr>
                                        <p:cTn id="10" dur="5000" fill="hold"/>
                                        <p:tgtEl>
                                          <p:spTgt spid="6"/>
                                        </p:tgtEl>
                                        <p:attrNameLst>
                                          <p:attrName>ppt_x</p:attrName>
                                        </p:attrNameLst>
                                      </p:cBhvr>
                                      <p:tavLst>
                                        <p:tav tm="0">
                                          <p:val>
                                            <p:strVal val="#ppt_x"/>
                                          </p:val>
                                        </p:tav>
                                        <p:tav tm="100000">
                                          <p:val>
                                            <p:strVal val="#ppt_x"/>
                                          </p:val>
                                        </p:tav>
                                      </p:tavLst>
                                    </p:anim>
                                    <p:anim calcmode="lin" valueType="num">
                                      <p:cBhvr>
                                        <p:cTn id="11" dur="5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2" repeatCount="indefinite" fill="hold" display="0">
                  <p:stCondLst>
                    <p:cond delay="indefinite"/>
                  </p:stCondLst>
                  <p:endCondLst>
                    <p:cond evt="onStopAudio" delay="0">
                      <p:tgtEl>
                        <p:sldTgt/>
                      </p:tgtEl>
                    </p:cond>
                  </p:endCondLst>
                </p:cTn>
                <p:tgtEl>
                  <p:spTgt spid="20"/>
                </p:tgtEl>
              </p:cMediaNode>
            </p:audio>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9364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09083" y="1967141"/>
            <a:ext cx="8888966" cy="6944505"/>
          </a:xfrm>
          <a:prstGeom prst="rect">
            <a:avLst/>
          </a:prstGeom>
        </p:spPr>
      </p:pic>
      <p:grpSp>
        <p:nvGrpSpPr>
          <p:cNvPr id="3" name="Group 3"/>
          <p:cNvGrpSpPr/>
          <p:nvPr/>
        </p:nvGrpSpPr>
        <p:grpSpPr>
          <a:xfrm>
            <a:off x="3539635" y="379784"/>
            <a:ext cx="12116828" cy="1276931"/>
            <a:chOff x="0" y="0"/>
            <a:chExt cx="4088218" cy="430836"/>
          </a:xfrm>
        </p:grpSpPr>
        <p:sp>
          <p:nvSpPr>
            <p:cNvPr id="4" name="Freeform 4"/>
            <p:cNvSpPr/>
            <p:nvPr/>
          </p:nvSpPr>
          <p:spPr>
            <a:xfrm>
              <a:off x="92710" y="106680"/>
              <a:ext cx="3984078" cy="311456"/>
            </a:xfrm>
            <a:custGeom>
              <a:avLst/>
              <a:gdLst/>
              <a:ahLst/>
              <a:cxnLst/>
              <a:rect l="l" t="t" r="r" b="b"/>
              <a:pathLst>
                <a:path w="3984078" h="311456">
                  <a:moveTo>
                    <a:pt x="3957408" y="122226"/>
                  </a:moveTo>
                  <a:cubicBezTo>
                    <a:pt x="3957408" y="209856"/>
                    <a:pt x="3881208" y="280976"/>
                    <a:pt x="3799928" y="280976"/>
                  </a:cubicBezTo>
                  <a:lnTo>
                    <a:pt x="66040" y="280976"/>
                  </a:lnTo>
                  <a:cubicBezTo>
                    <a:pt x="43180" y="280976"/>
                    <a:pt x="20320" y="275896"/>
                    <a:pt x="0" y="267006"/>
                  </a:cubicBezTo>
                  <a:cubicBezTo>
                    <a:pt x="26670" y="294946"/>
                    <a:pt x="63500" y="311456"/>
                    <a:pt x="119520" y="311456"/>
                  </a:cubicBezTo>
                  <a:lnTo>
                    <a:pt x="3838028" y="311456"/>
                  </a:lnTo>
                  <a:cubicBezTo>
                    <a:pt x="3918038" y="311456"/>
                    <a:pt x="3984078" y="245416"/>
                    <a:pt x="3984078" y="165406"/>
                  </a:cubicBezTo>
                  <a:lnTo>
                    <a:pt x="3984078" y="95250"/>
                  </a:lnTo>
                  <a:cubicBezTo>
                    <a:pt x="3984078" y="58420"/>
                    <a:pt x="3970108" y="25400"/>
                    <a:pt x="3948518" y="0"/>
                  </a:cubicBezTo>
                  <a:cubicBezTo>
                    <a:pt x="3954868" y="16510"/>
                    <a:pt x="3957408" y="34290"/>
                    <a:pt x="3957408" y="52070"/>
                  </a:cubicBezTo>
                  <a:lnTo>
                    <a:pt x="3957408" y="122226"/>
                  </a:lnTo>
                  <a:lnTo>
                    <a:pt x="3957408" y="122226"/>
                  </a:lnTo>
                  <a:close/>
                </a:path>
              </a:pathLst>
            </a:custGeom>
            <a:solidFill>
              <a:srgbClr val="4B426F"/>
            </a:solidFill>
          </p:spPr>
        </p:sp>
        <p:sp>
          <p:nvSpPr>
            <p:cNvPr id="5" name="Freeform 5"/>
            <p:cNvSpPr/>
            <p:nvPr/>
          </p:nvSpPr>
          <p:spPr>
            <a:xfrm>
              <a:off x="12700" y="12700"/>
              <a:ext cx="4023448" cy="362256"/>
            </a:xfrm>
            <a:custGeom>
              <a:avLst/>
              <a:gdLst/>
              <a:ahLst/>
              <a:cxnLst/>
              <a:rect l="l" t="t" r="r" b="b"/>
              <a:pathLst>
                <a:path w="4023448" h="362256">
                  <a:moveTo>
                    <a:pt x="146050" y="362256"/>
                  </a:moveTo>
                  <a:lnTo>
                    <a:pt x="3877398" y="362256"/>
                  </a:lnTo>
                  <a:cubicBezTo>
                    <a:pt x="3957408" y="362256"/>
                    <a:pt x="4023448" y="296216"/>
                    <a:pt x="4023448" y="216206"/>
                  </a:cubicBezTo>
                  <a:lnTo>
                    <a:pt x="4023448" y="146050"/>
                  </a:lnTo>
                  <a:cubicBezTo>
                    <a:pt x="4023448" y="66040"/>
                    <a:pt x="3957408" y="0"/>
                    <a:pt x="3877398" y="0"/>
                  </a:cubicBezTo>
                  <a:lnTo>
                    <a:pt x="146050" y="0"/>
                  </a:lnTo>
                  <a:cubicBezTo>
                    <a:pt x="66040" y="0"/>
                    <a:pt x="0" y="66040"/>
                    <a:pt x="0" y="146050"/>
                  </a:cubicBezTo>
                  <a:lnTo>
                    <a:pt x="0" y="216206"/>
                  </a:lnTo>
                  <a:cubicBezTo>
                    <a:pt x="0" y="297486"/>
                    <a:pt x="66040" y="362256"/>
                    <a:pt x="146050" y="362256"/>
                  </a:cubicBezTo>
                  <a:close/>
                </a:path>
              </a:pathLst>
            </a:custGeom>
            <a:solidFill>
              <a:srgbClr val="FFEADC"/>
            </a:solidFill>
          </p:spPr>
        </p:sp>
        <p:sp>
          <p:nvSpPr>
            <p:cNvPr id="6" name="Freeform 6"/>
            <p:cNvSpPr/>
            <p:nvPr/>
          </p:nvSpPr>
          <p:spPr>
            <a:xfrm>
              <a:off x="0" y="0"/>
              <a:ext cx="4088218" cy="430836"/>
            </a:xfrm>
            <a:custGeom>
              <a:avLst/>
              <a:gdLst/>
              <a:ahLst/>
              <a:cxnLst/>
              <a:rect l="l" t="t" r="r" b="b"/>
              <a:pathLst>
                <a:path w="4088218" h="430836">
                  <a:moveTo>
                    <a:pt x="4024718" y="74930"/>
                  </a:moveTo>
                  <a:cubicBezTo>
                    <a:pt x="3996778" y="30480"/>
                    <a:pt x="3947248" y="0"/>
                    <a:pt x="3890098" y="0"/>
                  </a:cubicBezTo>
                  <a:lnTo>
                    <a:pt x="158750" y="0"/>
                  </a:lnTo>
                  <a:cubicBezTo>
                    <a:pt x="71120" y="0"/>
                    <a:pt x="0" y="71120"/>
                    <a:pt x="0" y="158750"/>
                  </a:cubicBezTo>
                  <a:lnTo>
                    <a:pt x="0" y="228906"/>
                  </a:lnTo>
                  <a:cubicBezTo>
                    <a:pt x="0" y="280976"/>
                    <a:pt x="25400" y="326696"/>
                    <a:pt x="63500" y="355906"/>
                  </a:cubicBezTo>
                  <a:cubicBezTo>
                    <a:pt x="91440" y="400356"/>
                    <a:pt x="140970" y="430836"/>
                    <a:pt x="215900" y="430836"/>
                  </a:cubicBezTo>
                  <a:lnTo>
                    <a:pt x="3929468" y="430836"/>
                  </a:lnTo>
                  <a:cubicBezTo>
                    <a:pt x="4017098" y="430836"/>
                    <a:pt x="4088218" y="359716"/>
                    <a:pt x="4088218" y="272086"/>
                  </a:cubicBezTo>
                  <a:lnTo>
                    <a:pt x="4088218" y="201930"/>
                  </a:lnTo>
                  <a:cubicBezTo>
                    <a:pt x="4088218" y="149860"/>
                    <a:pt x="4062818" y="104140"/>
                    <a:pt x="4024718" y="74930"/>
                  </a:cubicBezTo>
                  <a:close/>
                  <a:moveTo>
                    <a:pt x="12700" y="228906"/>
                  </a:moveTo>
                  <a:lnTo>
                    <a:pt x="12700" y="158750"/>
                  </a:lnTo>
                  <a:cubicBezTo>
                    <a:pt x="12700" y="78740"/>
                    <a:pt x="78740" y="12700"/>
                    <a:pt x="158750" y="12700"/>
                  </a:cubicBezTo>
                  <a:lnTo>
                    <a:pt x="3890098" y="12700"/>
                  </a:lnTo>
                  <a:cubicBezTo>
                    <a:pt x="3970108" y="12700"/>
                    <a:pt x="4036148" y="78740"/>
                    <a:pt x="4036148" y="158750"/>
                  </a:cubicBezTo>
                  <a:lnTo>
                    <a:pt x="4036148" y="228906"/>
                  </a:lnTo>
                  <a:cubicBezTo>
                    <a:pt x="4036148" y="308916"/>
                    <a:pt x="3970108" y="374956"/>
                    <a:pt x="3890098" y="374956"/>
                  </a:cubicBezTo>
                  <a:lnTo>
                    <a:pt x="158750" y="374956"/>
                  </a:lnTo>
                  <a:cubicBezTo>
                    <a:pt x="78740" y="374956"/>
                    <a:pt x="12700" y="310186"/>
                    <a:pt x="12700" y="228906"/>
                  </a:cubicBezTo>
                  <a:close/>
                  <a:moveTo>
                    <a:pt x="4076788" y="272086"/>
                  </a:moveTo>
                  <a:cubicBezTo>
                    <a:pt x="4076788" y="352096"/>
                    <a:pt x="4009478" y="418136"/>
                    <a:pt x="3929468" y="418136"/>
                  </a:cubicBezTo>
                  <a:lnTo>
                    <a:pt x="215900" y="418136"/>
                  </a:lnTo>
                  <a:cubicBezTo>
                    <a:pt x="157480" y="418136"/>
                    <a:pt x="120650" y="401626"/>
                    <a:pt x="93980" y="373686"/>
                  </a:cubicBezTo>
                  <a:cubicBezTo>
                    <a:pt x="114300" y="382576"/>
                    <a:pt x="135890" y="387656"/>
                    <a:pt x="160020" y="387656"/>
                  </a:cubicBezTo>
                  <a:lnTo>
                    <a:pt x="3891368" y="387656"/>
                  </a:lnTo>
                  <a:cubicBezTo>
                    <a:pt x="3978998" y="387656"/>
                    <a:pt x="4050118" y="316536"/>
                    <a:pt x="4050118" y="228906"/>
                  </a:cubicBezTo>
                  <a:lnTo>
                    <a:pt x="4050118" y="158750"/>
                  </a:lnTo>
                  <a:cubicBezTo>
                    <a:pt x="4050118" y="140970"/>
                    <a:pt x="4046308" y="123190"/>
                    <a:pt x="4041228" y="106680"/>
                  </a:cubicBezTo>
                  <a:cubicBezTo>
                    <a:pt x="4062818" y="132080"/>
                    <a:pt x="4076788" y="165100"/>
                    <a:pt x="4076788" y="201930"/>
                  </a:cubicBezTo>
                  <a:lnTo>
                    <a:pt x="4076788" y="272086"/>
                  </a:lnTo>
                  <a:cubicBezTo>
                    <a:pt x="4076788" y="272086"/>
                    <a:pt x="4076788" y="272086"/>
                    <a:pt x="4076788" y="272086"/>
                  </a:cubicBezTo>
                  <a:close/>
                </a:path>
              </a:pathLst>
            </a:custGeom>
            <a:solidFill>
              <a:srgbClr val="4B426F"/>
            </a:solidFill>
          </p:spPr>
        </p:sp>
      </p:gr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023252">
            <a:off x="16822865" y="205948"/>
            <a:ext cx="2621295" cy="2378229"/>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49770" t="62383" r="33099" b="7957"/>
          <a:stretch>
            <a:fillRect/>
          </a:stretch>
        </p:blipFill>
        <p:spPr>
          <a:xfrm>
            <a:off x="10937330" y="4000500"/>
            <a:ext cx="767400" cy="850362"/>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49770" t="62383" r="33099" b="7957"/>
          <a:stretch>
            <a:fillRect/>
          </a:stretch>
        </p:blipFill>
        <p:spPr>
          <a:xfrm>
            <a:off x="7609103" y="9258300"/>
            <a:ext cx="533352" cy="591012"/>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49770" t="62383" r="33099" b="7957"/>
          <a:stretch>
            <a:fillRect/>
          </a:stretch>
        </p:blipFill>
        <p:spPr>
          <a:xfrm>
            <a:off x="11898507" y="8183310"/>
            <a:ext cx="1618632" cy="1793619"/>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49770" t="62383" r="33099" b="7957"/>
          <a:stretch>
            <a:fillRect/>
          </a:stretch>
        </p:blipFill>
        <p:spPr>
          <a:xfrm>
            <a:off x="17082138" y="5757376"/>
            <a:ext cx="576176" cy="638465"/>
          </a:xfrm>
          <a:prstGeom prst="rect">
            <a:avLst/>
          </a:prstGeom>
        </p:spPr>
      </p:pic>
      <p:pic>
        <p:nvPicPr>
          <p:cNvPr id="12" name="Picture 12"/>
          <p:cNvPicPr>
            <a:picLocks noChangeAspect="1"/>
          </p:cNvPicPr>
          <p:nvPr/>
        </p:nvPicPr>
        <p:blipFill>
          <a:blip r:embed="rId10"/>
          <a:srcRect/>
          <a:stretch>
            <a:fillRect/>
          </a:stretch>
        </p:blipFill>
        <p:spPr>
          <a:xfrm>
            <a:off x="10483154" y="3162921"/>
            <a:ext cx="6321970" cy="3903816"/>
          </a:xfrm>
          <a:prstGeom prst="rect">
            <a:avLst/>
          </a:prstGeom>
        </p:spPr>
      </p:pic>
      <p:grpSp>
        <p:nvGrpSpPr>
          <p:cNvPr id="13" name="Group 13"/>
          <p:cNvGrpSpPr/>
          <p:nvPr/>
        </p:nvGrpSpPr>
        <p:grpSpPr>
          <a:xfrm>
            <a:off x="1547827" y="2213686"/>
            <a:ext cx="3013072" cy="949236"/>
            <a:chOff x="0" y="0"/>
            <a:chExt cx="1925828" cy="606711"/>
          </a:xfrm>
        </p:grpSpPr>
        <p:sp>
          <p:nvSpPr>
            <p:cNvPr id="14" name="Freeform 14"/>
            <p:cNvSpPr/>
            <p:nvPr/>
          </p:nvSpPr>
          <p:spPr>
            <a:xfrm>
              <a:off x="92710" y="106680"/>
              <a:ext cx="1821688" cy="487331"/>
            </a:xfrm>
            <a:custGeom>
              <a:avLst/>
              <a:gdLst/>
              <a:ahLst/>
              <a:cxnLst/>
              <a:rect l="l" t="t" r="r" b="b"/>
              <a:pathLst>
                <a:path w="1821688" h="487331">
                  <a:moveTo>
                    <a:pt x="1795018" y="298101"/>
                  </a:moveTo>
                  <a:cubicBezTo>
                    <a:pt x="1795018" y="385731"/>
                    <a:pt x="1718818" y="456851"/>
                    <a:pt x="1637538" y="456851"/>
                  </a:cubicBezTo>
                  <a:lnTo>
                    <a:pt x="66040" y="456851"/>
                  </a:lnTo>
                  <a:cubicBezTo>
                    <a:pt x="43180" y="456851"/>
                    <a:pt x="20320" y="451771"/>
                    <a:pt x="0" y="442881"/>
                  </a:cubicBezTo>
                  <a:cubicBezTo>
                    <a:pt x="26670" y="470821"/>
                    <a:pt x="63500" y="487331"/>
                    <a:pt x="105738" y="487331"/>
                  </a:cubicBezTo>
                  <a:lnTo>
                    <a:pt x="1675638" y="487331"/>
                  </a:lnTo>
                  <a:cubicBezTo>
                    <a:pt x="1755648" y="487331"/>
                    <a:pt x="1821688" y="421291"/>
                    <a:pt x="1821688" y="341281"/>
                  </a:cubicBezTo>
                  <a:lnTo>
                    <a:pt x="1821688" y="95250"/>
                  </a:lnTo>
                  <a:cubicBezTo>
                    <a:pt x="1821688" y="58420"/>
                    <a:pt x="1807718" y="25400"/>
                    <a:pt x="1786128" y="0"/>
                  </a:cubicBezTo>
                  <a:cubicBezTo>
                    <a:pt x="1792478" y="16510"/>
                    <a:pt x="1795018" y="34290"/>
                    <a:pt x="1795018" y="52070"/>
                  </a:cubicBezTo>
                  <a:lnTo>
                    <a:pt x="1795018" y="298101"/>
                  </a:lnTo>
                  <a:lnTo>
                    <a:pt x="1795018" y="298101"/>
                  </a:lnTo>
                  <a:close/>
                </a:path>
              </a:pathLst>
            </a:custGeom>
            <a:solidFill>
              <a:srgbClr val="4B426F"/>
            </a:solidFill>
          </p:spPr>
        </p:sp>
        <p:sp>
          <p:nvSpPr>
            <p:cNvPr id="15" name="Freeform 15"/>
            <p:cNvSpPr/>
            <p:nvPr/>
          </p:nvSpPr>
          <p:spPr>
            <a:xfrm>
              <a:off x="12700" y="12700"/>
              <a:ext cx="1861058" cy="538131"/>
            </a:xfrm>
            <a:custGeom>
              <a:avLst/>
              <a:gdLst/>
              <a:ahLst/>
              <a:cxnLst/>
              <a:rect l="l" t="t" r="r" b="b"/>
              <a:pathLst>
                <a:path w="1861058" h="538131">
                  <a:moveTo>
                    <a:pt x="146050" y="538131"/>
                  </a:moveTo>
                  <a:lnTo>
                    <a:pt x="1715008" y="538131"/>
                  </a:lnTo>
                  <a:cubicBezTo>
                    <a:pt x="1795018" y="538131"/>
                    <a:pt x="1861058" y="472091"/>
                    <a:pt x="1861058" y="392081"/>
                  </a:cubicBezTo>
                  <a:lnTo>
                    <a:pt x="1861058" y="146050"/>
                  </a:lnTo>
                  <a:cubicBezTo>
                    <a:pt x="1861058" y="66040"/>
                    <a:pt x="1795018" y="0"/>
                    <a:pt x="1715008" y="0"/>
                  </a:cubicBezTo>
                  <a:lnTo>
                    <a:pt x="146050" y="0"/>
                  </a:lnTo>
                  <a:cubicBezTo>
                    <a:pt x="66040" y="0"/>
                    <a:pt x="0" y="66040"/>
                    <a:pt x="0" y="146050"/>
                  </a:cubicBezTo>
                  <a:lnTo>
                    <a:pt x="0" y="392081"/>
                  </a:lnTo>
                  <a:cubicBezTo>
                    <a:pt x="0" y="473361"/>
                    <a:pt x="66040" y="538131"/>
                    <a:pt x="146050" y="538131"/>
                  </a:cubicBezTo>
                  <a:close/>
                </a:path>
              </a:pathLst>
            </a:custGeom>
            <a:solidFill>
              <a:srgbClr val="FFEADC"/>
            </a:solidFill>
          </p:spPr>
        </p:sp>
        <p:sp>
          <p:nvSpPr>
            <p:cNvPr id="16" name="Freeform 16"/>
            <p:cNvSpPr/>
            <p:nvPr/>
          </p:nvSpPr>
          <p:spPr>
            <a:xfrm>
              <a:off x="0" y="0"/>
              <a:ext cx="1925828" cy="606711"/>
            </a:xfrm>
            <a:custGeom>
              <a:avLst/>
              <a:gdLst/>
              <a:ahLst/>
              <a:cxnLst/>
              <a:rect l="l" t="t" r="r" b="b"/>
              <a:pathLst>
                <a:path w="1925828" h="606711">
                  <a:moveTo>
                    <a:pt x="1862328" y="74930"/>
                  </a:moveTo>
                  <a:cubicBezTo>
                    <a:pt x="1834388" y="30480"/>
                    <a:pt x="1784858" y="0"/>
                    <a:pt x="1727708" y="0"/>
                  </a:cubicBezTo>
                  <a:lnTo>
                    <a:pt x="158750" y="0"/>
                  </a:lnTo>
                  <a:cubicBezTo>
                    <a:pt x="71120" y="0"/>
                    <a:pt x="0" y="71120"/>
                    <a:pt x="0" y="158750"/>
                  </a:cubicBezTo>
                  <a:lnTo>
                    <a:pt x="0" y="404781"/>
                  </a:lnTo>
                  <a:cubicBezTo>
                    <a:pt x="0" y="456851"/>
                    <a:pt x="25400" y="502571"/>
                    <a:pt x="63500" y="531781"/>
                  </a:cubicBezTo>
                  <a:cubicBezTo>
                    <a:pt x="91440" y="576231"/>
                    <a:pt x="140970" y="606711"/>
                    <a:pt x="199967" y="606711"/>
                  </a:cubicBezTo>
                  <a:lnTo>
                    <a:pt x="1767078" y="606711"/>
                  </a:lnTo>
                  <a:cubicBezTo>
                    <a:pt x="1854708" y="606711"/>
                    <a:pt x="1925828" y="535591"/>
                    <a:pt x="1925828" y="447961"/>
                  </a:cubicBezTo>
                  <a:lnTo>
                    <a:pt x="1925828" y="201930"/>
                  </a:lnTo>
                  <a:cubicBezTo>
                    <a:pt x="1925828" y="149860"/>
                    <a:pt x="1900428" y="104140"/>
                    <a:pt x="1862328" y="74930"/>
                  </a:cubicBezTo>
                  <a:close/>
                  <a:moveTo>
                    <a:pt x="12700" y="404781"/>
                  </a:moveTo>
                  <a:lnTo>
                    <a:pt x="12700" y="158750"/>
                  </a:lnTo>
                  <a:cubicBezTo>
                    <a:pt x="12700" y="78740"/>
                    <a:pt x="78740" y="12700"/>
                    <a:pt x="158750" y="12700"/>
                  </a:cubicBezTo>
                  <a:lnTo>
                    <a:pt x="1727708" y="12700"/>
                  </a:lnTo>
                  <a:cubicBezTo>
                    <a:pt x="1807718" y="12700"/>
                    <a:pt x="1873758" y="78740"/>
                    <a:pt x="1873758" y="158750"/>
                  </a:cubicBezTo>
                  <a:lnTo>
                    <a:pt x="1873758" y="404781"/>
                  </a:lnTo>
                  <a:cubicBezTo>
                    <a:pt x="1873758" y="484791"/>
                    <a:pt x="1807718" y="550831"/>
                    <a:pt x="1727708" y="550831"/>
                  </a:cubicBezTo>
                  <a:lnTo>
                    <a:pt x="158750" y="550831"/>
                  </a:lnTo>
                  <a:cubicBezTo>
                    <a:pt x="78740" y="550831"/>
                    <a:pt x="12700" y="486061"/>
                    <a:pt x="12700" y="404781"/>
                  </a:cubicBezTo>
                  <a:close/>
                  <a:moveTo>
                    <a:pt x="1914398" y="447961"/>
                  </a:moveTo>
                  <a:cubicBezTo>
                    <a:pt x="1914398" y="527971"/>
                    <a:pt x="1847088" y="594011"/>
                    <a:pt x="1767078" y="594011"/>
                  </a:cubicBezTo>
                  <a:lnTo>
                    <a:pt x="199967" y="594011"/>
                  </a:lnTo>
                  <a:cubicBezTo>
                    <a:pt x="157480" y="594011"/>
                    <a:pt x="120650" y="577501"/>
                    <a:pt x="93980" y="549561"/>
                  </a:cubicBezTo>
                  <a:cubicBezTo>
                    <a:pt x="114300" y="558451"/>
                    <a:pt x="135890" y="563531"/>
                    <a:pt x="160020" y="563531"/>
                  </a:cubicBezTo>
                  <a:lnTo>
                    <a:pt x="1728978" y="563531"/>
                  </a:lnTo>
                  <a:cubicBezTo>
                    <a:pt x="1816608" y="563531"/>
                    <a:pt x="1887728" y="492411"/>
                    <a:pt x="1887728" y="404781"/>
                  </a:cubicBezTo>
                  <a:lnTo>
                    <a:pt x="1887728" y="158750"/>
                  </a:lnTo>
                  <a:cubicBezTo>
                    <a:pt x="1887728" y="140970"/>
                    <a:pt x="1883918" y="123190"/>
                    <a:pt x="1878838" y="106680"/>
                  </a:cubicBezTo>
                  <a:cubicBezTo>
                    <a:pt x="1900428" y="132080"/>
                    <a:pt x="1914398" y="165100"/>
                    <a:pt x="1914398" y="201930"/>
                  </a:cubicBezTo>
                  <a:lnTo>
                    <a:pt x="1914398" y="447961"/>
                  </a:lnTo>
                  <a:cubicBezTo>
                    <a:pt x="1914398" y="447961"/>
                    <a:pt x="1914398" y="447961"/>
                    <a:pt x="1914398" y="447961"/>
                  </a:cubicBezTo>
                  <a:close/>
                </a:path>
              </a:pathLst>
            </a:custGeom>
            <a:solidFill>
              <a:srgbClr val="4B426F"/>
            </a:solidFill>
          </p:spPr>
        </p:sp>
      </p:grpSp>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153623" y="0"/>
            <a:ext cx="2997783" cy="3420707"/>
          </a:xfrm>
          <a:prstGeom prst="rect">
            <a:avLst/>
          </a:prstGeom>
        </p:spPr>
      </p:pic>
      <p:sp>
        <p:nvSpPr>
          <p:cNvPr id="18" name="TextBox 18"/>
          <p:cNvSpPr txBox="1"/>
          <p:nvPr/>
        </p:nvSpPr>
        <p:spPr>
          <a:xfrm>
            <a:off x="3691444" y="617564"/>
            <a:ext cx="11813210" cy="915670"/>
          </a:xfrm>
          <a:prstGeom prst="rect">
            <a:avLst/>
          </a:prstGeom>
        </p:spPr>
        <p:txBody>
          <a:bodyPr lIns="0" tIns="0" rIns="0" bIns="0" rtlCol="0" anchor="t">
            <a:spAutoFit/>
          </a:bodyPr>
          <a:lstStyle/>
          <a:p>
            <a:pPr algn="ctr">
              <a:lnSpc>
                <a:spcPts val="6800"/>
              </a:lnSpc>
            </a:pPr>
            <a:r>
              <a:rPr lang="en-US" sz="6800">
                <a:solidFill>
                  <a:srgbClr val="4B426F"/>
                </a:solidFill>
                <a:latin typeface="Bobby Jones Soft"/>
              </a:rPr>
              <a:t>dasar penanggalan masehi </a:t>
            </a:r>
          </a:p>
        </p:txBody>
      </p:sp>
      <p:sp>
        <p:nvSpPr>
          <p:cNvPr id="19" name="TextBox 19"/>
          <p:cNvSpPr txBox="1"/>
          <p:nvPr/>
        </p:nvSpPr>
        <p:spPr>
          <a:xfrm>
            <a:off x="1731974" y="4737999"/>
            <a:ext cx="6843184" cy="3103067"/>
          </a:xfrm>
          <a:prstGeom prst="rect">
            <a:avLst/>
          </a:prstGeom>
        </p:spPr>
        <p:txBody>
          <a:bodyPr lIns="0" tIns="0" rIns="0" bIns="0" rtlCol="0" anchor="t">
            <a:spAutoFit/>
          </a:bodyPr>
          <a:lstStyle/>
          <a:p>
            <a:pPr algn="ctr">
              <a:lnSpc>
                <a:spcPts val="4828"/>
              </a:lnSpc>
            </a:pPr>
            <a:r>
              <a:rPr lang="en-US" sz="4828">
                <a:solidFill>
                  <a:srgbClr val="4B426F"/>
                </a:solidFill>
                <a:latin typeface="KG Primary Penmanship"/>
              </a:rPr>
              <a:t>Penanggalan kalender masehi memiliki jumlah hari dalam satu tahun yaitu 365 hari. Memiliki 12 bulan  </a:t>
            </a:r>
          </a:p>
          <a:p>
            <a:pPr algn="ctr">
              <a:lnSpc>
                <a:spcPts val="4828"/>
              </a:lnSpc>
            </a:pPr>
            <a:endParaRPr lang="en-US" sz="4828">
              <a:solidFill>
                <a:srgbClr val="4B426F"/>
              </a:solidFill>
              <a:latin typeface="KG Primary Penmanship"/>
            </a:endParaRPr>
          </a:p>
        </p:txBody>
      </p:sp>
      <p:sp>
        <p:nvSpPr>
          <p:cNvPr id="20" name="TextBox 20"/>
          <p:cNvSpPr txBox="1"/>
          <p:nvPr/>
        </p:nvSpPr>
        <p:spPr>
          <a:xfrm>
            <a:off x="1844161" y="1998692"/>
            <a:ext cx="3013072" cy="1236349"/>
          </a:xfrm>
          <a:prstGeom prst="rect">
            <a:avLst/>
          </a:prstGeom>
        </p:spPr>
        <p:txBody>
          <a:bodyPr lIns="0" tIns="0" rIns="0" bIns="0" rtlCol="0" anchor="t">
            <a:spAutoFit/>
          </a:bodyPr>
          <a:lstStyle/>
          <a:p>
            <a:pPr marL="1554448" lvl="1" indent="-777224" algn="ctr">
              <a:lnSpc>
                <a:spcPts val="10079"/>
              </a:lnSpc>
              <a:buFont typeface="Arial"/>
              <a:buChar char="•"/>
            </a:pPr>
            <a:endParaRPr dirty="0"/>
          </a:p>
        </p:txBody>
      </p:sp>
      <p:pic>
        <p:nvPicPr>
          <p:cNvPr id="21" name="Picture 2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49770" t="62383" r="33099" b="7957"/>
          <a:stretch>
            <a:fillRect/>
          </a:stretch>
        </p:blipFill>
        <p:spPr>
          <a:xfrm>
            <a:off x="10787678" y="8034867"/>
            <a:ext cx="533352" cy="591012"/>
          </a:xfrm>
          <a:prstGeom prst="rect">
            <a:avLst/>
          </a:prstGeom>
        </p:spPr>
      </p:pic>
      <p:sp>
        <p:nvSpPr>
          <p:cNvPr id="25" name="Action Button: Blank 24">
            <a:hlinkClick r:id="rId13" action="ppaction://hlinksldjump" highlightClick="1">
              <a:snd r:embed="rId14" name="click.wav"/>
            </a:hlinkClick>
            <a:extLst>
              <a:ext uri="{FF2B5EF4-FFF2-40B4-BE49-F238E27FC236}">
                <a16:creationId xmlns:a16="http://schemas.microsoft.com/office/drawing/2014/main" id="{3A3C40EA-CFF1-0E90-DAB4-C0FDF4D5B8A5}"/>
              </a:ext>
            </a:extLst>
          </p:cNvPr>
          <p:cNvSpPr/>
          <p:nvPr/>
        </p:nvSpPr>
        <p:spPr>
          <a:xfrm>
            <a:off x="512774" y="9197382"/>
            <a:ext cx="1219200" cy="899118"/>
          </a:xfrm>
          <a:prstGeom prst="actionButtonBlank">
            <a:avLst/>
          </a:prstGeom>
          <a:blipFill dpi="0" rotWithShape="1">
            <a:blip r:embed="rId1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Action Button: Blank 25">
            <a:hlinkClick r:id="rId16" action="ppaction://hlinksldjump" highlightClick="1">
              <a:snd r:embed="rId14" name="click.wav"/>
            </a:hlinkClick>
            <a:extLst>
              <a:ext uri="{FF2B5EF4-FFF2-40B4-BE49-F238E27FC236}">
                <a16:creationId xmlns:a16="http://schemas.microsoft.com/office/drawing/2014/main" id="{DB1E58DB-3F7B-62B0-7761-C78EA25AF2C7}"/>
              </a:ext>
            </a:extLst>
          </p:cNvPr>
          <p:cNvSpPr/>
          <p:nvPr/>
        </p:nvSpPr>
        <p:spPr>
          <a:xfrm>
            <a:off x="16663591" y="9016998"/>
            <a:ext cx="1219200" cy="1106205"/>
          </a:xfrm>
          <a:prstGeom prst="actionButtonBlank">
            <a:avLst/>
          </a:prstGeom>
          <a:blipFill dpi="0" rotWithShape="1">
            <a:blip r:embed="rId1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TextBox 26">
            <a:extLst>
              <a:ext uri="{FF2B5EF4-FFF2-40B4-BE49-F238E27FC236}">
                <a16:creationId xmlns:a16="http://schemas.microsoft.com/office/drawing/2014/main" id="{97E63B9F-722D-11BE-A35F-87D7713FFACB}"/>
              </a:ext>
            </a:extLst>
          </p:cNvPr>
          <p:cNvSpPr txBox="1"/>
          <p:nvPr/>
        </p:nvSpPr>
        <p:spPr>
          <a:xfrm>
            <a:off x="1968738" y="2008583"/>
            <a:ext cx="1496595" cy="1294585"/>
          </a:xfrm>
          <a:prstGeom prst="rect">
            <a:avLst/>
          </a:prstGeom>
          <a:noFill/>
        </p:spPr>
        <p:txBody>
          <a:bodyPr wrap="square">
            <a:spAutoFit/>
          </a:bodyPr>
          <a:lstStyle/>
          <a:p>
            <a:pPr algn="ctr">
              <a:lnSpc>
                <a:spcPts val="10079"/>
              </a:lnSpc>
            </a:pPr>
            <a:r>
              <a:rPr lang="id-ID" sz="7200" dirty="0">
                <a:solidFill>
                  <a:srgbClr val="161413"/>
                </a:solidFill>
                <a:latin typeface="Bakso Sapi"/>
              </a:rPr>
              <a:t>1</a:t>
            </a:r>
            <a:r>
              <a:rPr lang="en-US" sz="7200" dirty="0">
                <a:solidFill>
                  <a:srgbClr val="161413"/>
                </a:solidFill>
                <a:latin typeface="Bakso Sapi"/>
              </a:rPr>
              <a:t>.</a:t>
            </a:r>
          </a:p>
        </p:txBody>
      </p:sp>
    </p:spTree>
    <p:custDataLst>
      <p:tags r:id="rId1"/>
    </p:custDataLst>
  </p:cSld>
  <p:clrMapOvr>
    <a:masterClrMapping/>
  </p:clrMapOvr>
  <p:transition spd="med" advClick="0">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9364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09083" y="1967140"/>
            <a:ext cx="8888966" cy="6944505"/>
          </a:xfrm>
          <a:prstGeom prst="rect">
            <a:avLst/>
          </a:prstGeom>
        </p:spPr>
      </p:pic>
      <p:grpSp>
        <p:nvGrpSpPr>
          <p:cNvPr id="3" name="Group 3"/>
          <p:cNvGrpSpPr/>
          <p:nvPr/>
        </p:nvGrpSpPr>
        <p:grpSpPr>
          <a:xfrm>
            <a:off x="3539635" y="379784"/>
            <a:ext cx="12116828" cy="1276931"/>
            <a:chOff x="0" y="0"/>
            <a:chExt cx="4088218" cy="430836"/>
          </a:xfrm>
        </p:grpSpPr>
        <p:sp>
          <p:nvSpPr>
            <p:cNvPr id="4" name="Freeform 4"/>
            <p:cNvSpPr/>
            <p:nvPr/>
          </p:nvSpPr>
          <p:spPr>
            <a:xfrm>
              <a:off x="92710" y="106680"/>
              <a:ext cx="3984078" cy="311456"/>
            </a:xfrm>
            <a:custGeom>
              <a:avLst/>
              <a:gdLst/>
              <a:ahLst/>
              <a:cxnLst/>
              <a:rect l="l" t="t" r="r" b="b"/>
              <a:pathLst>
                <a:path w="3984078" h="311456">
                  <a:moveTo>
                    <a:pt x="3957408" y="122226"/>
                  </a:moveTo>
                  <a:cubicBezTo>
                    <a:pt x="3957408" y="209856"/>
                    <a:pt x="3881208" y="280976"/>
                    <a:pt x="3799928" y="280976"/>
                  </a:cubicBezTo>
                  <a:lnTo>
                    <a:pt x="66040" y="280976"/>
                  </a:lnTo>
                  <a:cubicBezTo>
                    <a:pt x="43180" y="280976"/>
                    <a:pt x="20320" y="275896"/>
                    <a:pt x="0" y="267006"/>
                  </a:cubicBezTo>
                  <a:cubicBezTo>
                    <a:pt x="26670" y="294946"/>
                    <a:pt x="63500" y="311456"/>
                    <a:pt x="119520" y="311456"/>
                  </a:cubicBezTo>
                  <a:lnTo>
                    <a:pt x="3838028" y="311456"/>
                  </a:lnTo>
                  <a:cubicBezTo>
                    <a:pt x="3918038" y="311456"/>
                    <a:pt x="3984078" y="245416"/>
                    <a:pt x="3984078" y="165406"/>
                  </a:cubicBezTo>
                  <a:lnTo>
                    <a:pt x="3984078" y="95250"/>
                  </a:lnTo>
                  <a:cubicBezTo>
                    <a:pt x="3984078" y="58420"/>
                    <a:pt x="3970108" y="25400"/>
                    <a:pt x="3948518" y="0"/>
                  </a:cubicBezTo>
                  <a:cubicBezTo>
                    <a:pt x="3954868" y="16510"/>
                    <a:pt x="3957408" y="34290"/>
                    <a:pt x="3957408" y="52070"/>
                  </a:cubicBezTo>
                  <a:lnTo>
                    <a:pt x="3957408" y="122226"/>
                  </a:lnTo>
                  <a:lnTo>
                    <a:pt x="3957408" y="122226"/>
                  </a:lnTo>
                  <a:close/>
                </a:path>
              </a:pathLst>
            </a:custGeom>
            <a:solidFill>
              <a:srgbClr val="4B426F"/>
            </a:solidFill>
          </p:spPr>
        </p:sp>
        <p:sp>
          <p:nvSpPr>
            <p:cNvPr id="5" name="Freeform 5"/>
            <p:cNvSpPr/>
            <p:nvPr/>
          </p:nvSpPr>
          <p:spPr>
            <a:xfrm>
              <a:off x="12700" y="12700"/>
              <a:ext cx="4023448" cy="362256"/>
            </a:xfrm>
            <a:custGeom>
              <a:avLst/>
              <a:gdLst/>
              <a:ahLst/>
              <a:cxnLst/>
              <a:rect l="l" t="t" r="r" b="b"/>
              <a:pathLst>
                <a:path w="4023448" h="362256">
                  <a:moveTo>
                    <a:pt x="146050" y="362256"/>
                  </a:moveTo>
                  <a:lnTo>
                    <a:pt x="3877398" y="362256"/>
                  </a:lnTo>
                  <a:cubicBezTo>
                    <a:pt x="3957408" y="362256"/>
                    <a:pt x="4023448" y="296216"/>
                    <a:pt x="4023448" y="216206"/>
                  </a:cubicBezTo>
                  <a:lnTo>
                    <a:pt x="4023448" y="146050"/>
                  </a:lnTo>
                  <a:cubicBezTo>
                    <a:pt x="4023448" y="66040"/>
                    <a:pt x="3957408" y="0"/>
                    <a:pt x="3877398" y="0"/>
                  </a:cubicBezTo>
                  <a:lnTo>
                    <a:pt x="146050" y="0"/>
                  </a:lnTo>
                  <a:cubicBezTo>
                    <a:pt x="66040" y="0"/>
                    <a:pt x="0" y="66040"/>
                    <a:pt x="0" y="146050"/>
                  </a:cubicBezTo>
                  <a:lnTo>
                    <a:pt x="0" y="216206"/>
                  </a:lnTo>
                  <a:cubicBezTo>
                    <a:pt x="0" y="297486"/>
                    <a:pt x="66040" y="362256"/>
                    <a:pt x="146050" y="362256"/>
                  </a:cubicBezTo>
                  <a:close/>
                </a:path>
              </a:pathLst>
            </a:custGeom>
            <a:solidFill>
              <a:srgbClr val="FFEADC"/>
            </a:solidFill>
          </p:spPr>
        </p:sp>
        <p:sp>
          <p:nvSpPr>
            <p:cNvPr id="6" name="Freeform 6"/>
            <p:cNvSpPr/>
            <p:nvPr/>
          </p:nvSpPr>
          <p:spPr>
            <a:xfrm>
              <a:off x="0" y="0"/>
              <a:ext cx="4088218" cy="430836"/>
            </a:xfrm>
            <a:custGeom>
              <a:avLst/>
              <a:gdLst/>
              <a:ahLst/>
              <a:cxnLst/>
              <a:rect l="l" t="t" r="r" b="b"/>
              <a:pathLst>
                <a:path w="4088218" h="430836">
                  <a:moveTo>
                    <a:pt x="4024718" y="74930"/>
                  </a:moveTo>
                  <a:cubicBezTo>
                    <a:pt x="3996778" y="30480"/>
                    <a:pt x="3947248" y="0"/>
                    <a:pt x="3890098" y="0"/>
                  </a:cubicBezTo>
                  <a:lnTo>
                    <a:pt x="158750" y="0"/>
                  </a:lnTo>
                  <a:cubicBezTo>
                    <a:pt x="71120" y="0"/>
                    <a:pt x="0" y="71120"/>
                    <a:pt x="0" y="158750"/>
                  </a:cubicBezTo>
                  <a:lnTo>
                    <a:pt x="0" y="228906"/>
                  </a:lnTo>
                  <a:cubicBezTo>
                    <a:pt x="0" y="280976"/>
                    <a:pt x="25400" y="326696"/>
                    <a:pt x="63500" y="355906"/>
                  </a:cubicBezTo>
                  <a:cubicBezTo>
                    <a:pt x="91440" y="400356"/>
                    <a:pt x="140970" y="430836"/>
                    <a:pt x="215900" y="430836"/>
                  </a:cubicBezTo>
                  <a:lnTo>
                    <a:pt x="3929468" y="430836"/>
                  </a:lnTo>
                  <a:cubicBezTo>
                    <a:pt x="4017098" y="430836"/>
                    <a:pt x="4088218" y="359716"/>
                    <a:pt x="4088218" y="272086"/>
                  </a:cubicBezTo>
                  <a:lnTo>
                    <a:pt x="4088218" y="201930"/>
                  </a:lnTo>
                  <a:cubicBezTo>
                    <a:pt x="4088218" y="149860"/>
                    <a:pt x="4062818" y="104140"/>
                    <a:pt x="4024718" y="74930"/>
                  </a:cubicBezTo>
                  <a:close/>
                  <a:moveTo>
                    <a:pt x="12700" y="228906"/>
                  </a:moveTo>
                  <a:lnTo>
                    <a:pt x="12700" y="158750"/>
                  </a:lnTo>
                  <a:cubicBezTo>
                    <a:pt x="12700" y="78740"/>
                    <a:pt x="78740" y="12700"/>
                    <a:pt x="158750" y="12700"/>
                  </a:cubicBezTo>
                  <a:lnTo>
                    <a:pt x="3890098" y="12700"/>
                  </a:lnTo>
                  <a:cubicBezTo>
                    <a:pt x="3970108" y="12700"/>
                    <a:pt x="4036148" y="78740"/>
                    <a:pt x="4036148" y="158750"/>
                  </a:cubicBezTo>
                  <a:lnTo>
                    <a:pt x="4036148" y="228906"/>
                  </a:lnTo>
                  <a:cubicBezTo>
                    <a:pt x="4036148" y="308916"/>
                    <a:pt x="3970108" y="374956"/>
                    <a:pt x="3890098" y="374956"/>
                  </a:cubicBezTo>
                  <a:lnTo>
                    <a:pt x="158750" y="374956"/>
                  </a:lnTo>
                  <a:cubicBezTo>
                    <a:pt x="78740" y="374956"/>
                    <a:pt x="12700" y="310186"/>
                    <a:pt x="12700" y="228906"/>
                  </a:cubicBezTo>
                  <a:close/>
                  <a:moveTo>
                    <a:pt x="4076788" y="272086"/>
                  </a:moveTo>
                  <a:cubicBezTo>
                    <a:pt x="4076788" y="352096"/>
                    <a:pt x="4009478" y="418136"/>
                    <a:pt x="3929468" y="418136"/>
                  </a:cubicBezTo>
                  <a:lnTo>
                    <a:pt x="215900" y="418136"/>
                  </a:lnTo>
                  <a:cubicBezTo>
                    <a:pt x="157480" y="418136"/>
                    <a:pt x="120650" y="401626"/>
                    <a:pt x="93980" y="373686"/>
                  </a:cubicBezTo>
                  <a:cubicBezTo>
                    <a:pt x="114300" y="382576"/>
                    <a:pt x="135890" y="387656"/>
                    <a:pt x="160020" y="387656"/>
                  </a:cubicBezTo>
                  <a:lnTo>
                    <a:pt x="3891368" y="387656"/>
                  </a:lnTo>
                  <a:cubicBezTo>
                    <a:pt x="3978998" y="387656"/>
                    <a:pt x="4050118" y="316536"/>
                    <a:pt x="4050118" y="228906"/>
                  </a:cubicBezTo>
                  <a:lnTo>
                    <a:pt x="4050118" y="158750"/>
                  </a:lnTo>
                  <a:cubicBezTo>
                    <a:pt x="4050118" y="140970"/>
                    <a:pt x="4046308" y="123190"/>
                    <a:pt x="4041228" y="106680"/>
                  </a:cubicBezTo>
                  <a:cubicBezTo>
                    <a:pt x="4062818" y="132080"/>
                    <a:pt x="4076788" y="165100"/>
                    <a:pt x="4076788" y="201930"/>
                  </a:cubicBezTo>
                  <a:lnTo>
                    <a:pt x="4076788" y="272086"/>
                  </a:lnTo>
                  <a:cubicBezTo>
                    <a:pt x="4076788" y="272086"/>
                    <a:pt x="4076788" y="272086"/>
                    <a:pt x="4076788" y="272086"/>
                  </a:cubicBezTo>
                  <a:close/>
                </a:path>
              </a:pathLst>
            </a:custGeom>
            <a:solidFill>
              <a:srgbClr val="4B426F"/>
            </a:solidFill>
          </p:spPr>
        </p:sp>
      </p:gr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49770" t="62383" r="33099" b="7957"/>
          <a:stretch>
            <a:fillRect/>
          </a:stretch>
        </p:blipFill>
        <p:spPr>
          <a:xfrm>
            <a:off x="10937330" y="4000500"/>
            <a:ext cx="767400" cy="850362"/>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49770" t="62383" r="33099" b="7957"/>
          <a:stretch>
            <a:fillRect/>
          </a:stretch>
        </p:blipFill>
        <p:spPr>
          <a:xfrm>
            <a:off x="7609103" y="9258300"/>
            <a:ext cx="533352" cy="591012"/>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49770" t="62383" r="33099" b="7957"/>
          <a:stretch>
            <a:fillRect/>
          </a:stretch>
        </p:blipFill>
        <p:spPr>
          <a:xfrm>
            <a:off x="13162439" y="6395841"/>
            <a:ext cx="1618632" cy="1793619"/>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49770" t="62383" r="33099" b="7957"/>
          <a:stretch>
            <a:fillRect/>
          </a:stretch>
        </p:blipFill>
        <p:spPr>
          <a:xfrm>
            <a:off x="17082138" y="5757376"/>
            <a:ext cx="576176" cy="638465"/>
          </a:xfrm>
          <a:prstGeom prst="rect">
            <a:avLst/>
          </a:prstGeom>
        </p:spPr>
      </p:pic>
      <p:grpSp>
        <p:nvGrpSpPr>
          <p:cNvPr id="11" name="Group 11"/>
          <p:cNvGrpSpPr/>
          <p:nvPr/>
        </p:nvGrpSpPr>
        <p:grpSpPr>
          <a:xfrm>
            <a:off x="1600200" y="2247847"/>
            <a:ext cx="3013072" cy="949236"/>
            <a:chOff x="0" y="0"/>
            <a:chExt cx="1925828" cy="606711"/>
          </a:xfrm>
        </p:grpSpPr>
        <p:sp>
          <p:nvSpPr>
            <p:cNvPr id="12" name="Freeform 12"/>
            <p:cNvSpPr/>
            <p:nvPr/>
          </p:nvSpPr>
          <p:spPr>
            <a:xfrm>
              <a:off x="92710" y="106680"/>
              <a:ext cx="1821688" cy="487331"/>
            </a:xfrm>
            <a:custGeom>
              <a:avLst/>
              <a:gdLst/>
              <a:ahLst/>
              <a:cxnLst/>
              <a:rect l="l" t="t" r="r" b="b"/>
              <a:pathLst>
                <a:path w="1821688" h="487331">
                  <a:moveTo>
                    <a:pt x="1795018" y="298101"/>
                  </a:moveTo>
                  <a:cubicBezTo>
                    <a:pt x="1795018" y="385731"/>
                    <a:pt x="1718818" y="456851"/>
                    <a:pt x="1637538" y="456851"/>
                  </a:cubicBezTo>
                  <a:lnTo>
                    <a:pt x="66040" y="456851"/>
                  </a:lnTo>
                  <a:cubicBezTo>
                    <a:pt x="43180" y="456851"/>
                    <a:pt x="20320" y="451771"/>
                    <a:pt x="0" y="442881"/>
                  </a:cubicBezTo>
                  <a:cubicBezTo>
                    <a:pt x="26670" y="470821"/>
                    <a:pt x="63500" y="487331"/>
                    <a:pt x="105738" y="487331"/>
                  </a:cubicBezTo>
                  <a:lnTo>
                    <a:pt x="1675638" y="487331"/>
                  </a:lnTo>
                  <a:cubicBezTo>
                    <a:pt x="1755648" y="487331"/>
                    <a:pt x="1821688" y="421291"/>
                    <a:pt x="1821688" y="341281"/>
                  </a:cubicBezTo>
                  <a:lnTo>
                    <a:pt x="1821688" y="95250"/>
                  </a:lnTo>
                  <a:cubicBezTo>
                    <a:pt x="1821688" y="58420"/>
                    <a:pt x="1807718" y="25400"/>
                    <a:pt x="1786128" y="0"/>
                  </a:cubicBezTo>
                  <a:cubicBezTo>
                    <a:pt x="1792478" y="16510"/>
                    <a:pt x="1795018" y="34290"/>
                    <a:pt x="1795018" y="52070"/>
                  </a:cubicBezTo>
                  <a:lnTo>
                    <a:pt x="1795018" y="298101"/>
                  </a:lnTo>
                  <a:lnTo>
                    <a:pt x="1795018" y="298101"/>
                  </a:lnTo>
                  <a:close/>
                </a:path>
              </a:pathLst>
            </a:custGeom>
            <a:solidFill>
              <a:srgbClr val="4B426F"/>
            </a:solidFill>
          </p:spPr>
        </p:sp>
        <p:sp>
          <p:nvSpPr>
            <p:cNvPr id="13" name="Freeform 13"/>
            <p:cNvSpPr/>
            <p:nvPr/>
          </p:nvSpPr>
          <p:spPr>
            <a:xfrm>
              <a:off x="12700" y="12700"/>
              <a:ext cx="1861058" cy="538131"/>
            </a:xfrm>
            <a:custGeom>
              <a:avLst/>
              <a:gdLst/>
              <a:ahLst/>
              <a:cxnLst/>
              <a:rect l="l" t="t" r="r" b="b"/>
              <a:pathLst>
                <a:path w="1861058" h="538131">
                  <a:moveTo>
                    <a:pt x="146050" y="538131"/>
                  </a:moveTo>
                  <a:lnTo>
                    <a:pt x="1715008" y="538131"/>
                  </a:lnTo>
                  <a:cubicBezTo>
                    <a:pt x="1795018" y="538131"/>
                    <a:pt x="1861058" y="472091"/>
                    <a:pt x="1861058" y="392081"/>
                  </a:cubicBezTo>
                  <a:lnTo>
                    <a:pt x="1861058" y="146050"/>
                  </a:lnTo>
                  <a:cubicBezTo>
                    <a:pt x="1861058" y="66040"/>
                    <a:pt x="1795018" y="0"/>
                    <a:pt x="1715008" y="0"/>
                  </a:cubicBezTo>
                  <a:lnTo>
                    <a:pt x="146050" y="0"/>
                  </a:lnTo>
                  <a:cubicBezTo>
                    <a:pt x="66040" y="0"/>
                    <a:pt x="0" y="66040"/>
                    <a:pt x="0" y="146050"/>
                  </a:cubicBezTo>
                  <a:lnTo>
                    <a:pt x="0" y="392081"/>
                  </a:lnTo>
                  <a:cubicBezTo>
                    <a:pt x="0" y="473361"/>
                    <a:pt x="66040" y="538131"/>
                    <a:pt x="146050" y="538131"/>
                  </a:cubicBezTo>
                  <a:close/>
                </a:path>
              </a:pathLst>
            </a:custGeom>
            <a:solidFill>
              <a:srgbClr val="FFEADC"/>
            </a:solidFill>
          </p:spPr>
        </p:sp>
        <p:sp>
          <p:nvSpPr>
            <p:cNvPr id="14" name="Freeform 14"/>
            <p:cNvSpPr/>
            <p:nvPr/>
          </p:nvSpPr>
          <p:spPr>
            <a:xfrm>
              <a:off x="0" y="0"/>
              <a:ext cx="1925828" cy="606711"/>
            </a:xfrm>
            <a:custGeom>
              <a:avLst/>
              <a:gdLst/>
              <a:ahLst/>
              <a:cxnLst/>
              <a:rect l="l" t="t" r="r" b="b"/>
              <a:pathLst>
                <a:path w="1925828" h="606711">
                  <a:moveTo>
                    <a:pt x="1862328" y="74930"/>
                  </a:moveTo>
                  <a:cubicBezTo>
                    <a:pt x="1834388" y="30480"/>
                    <a:pt x="1784858" y="0"/>
                    <a:pt x="1727708" y="0"/>
                  </a:cubicBezTo>
                  <a:lnTo>
                    <a:pt x="158750" y="0"/>
                  </a:lnTo>
                  <a:cubicBezTo>
                    <a:pt x="71120" y="0"/>
                    <a:pt x="0" y="71120"/>
                    <a:pt x="0" y="158750"/>
                  </a:cubicBezTo>
                  <a:lnTo>
                    <a:pt x="0" y="404781"/>
                  </a:lnTo>
                  <a:cubicBezTo>
                    <a:pt x="0" y="456851"/>
                    <a:pt x="25400" y="502571"/>
                    <a:pt x="63500" y="531781"/>
                  </a:cubicBezTo>
                  <a:cubicBezTo>
                    <a:pt x="91440" y="576231"/>
                    <a:pt x="140970" y="606711"/>
                    <a:pt x="199967" y="606711"/>
                  </a:cubicBezTo>
                  <a:lnTo>
                    <a:pt x="1767078" y="606711"/>
                  </a:lnTo>
                  <a:cubicBezTo>
                    <a:pt x="1854708" y="606711"/>
                    <a:pt x="1925828" y="535591"/>
                    <a:pt x="1925828" y="447961"/>
                  </a:cubicBezTo>
                  <a:lnTo>
                    <a:pt x="1925828" y="201930"/>
                  </a:lnTo>
                  <a:cubicBezTo>
                    <a:pt x="1925828" y="149860"/>
                    <a:pt x="1900428" y="104140"/>
                    <a:pt x="1862328" y="74930"/>
                  </a:cubicBezTo>
                  <a:close/>
                  <a:moveTo>
                    <a:pt x="12700" y="404781"/>
                  </a:moveTo>
                  <a:lnTo>
                    <a:pt x="12700" y="158750"/>
                  </a:lnTo>
                  <a:cubicBezTo>
                    <a:pt x="12700" y="78740"/>
                    <a:pt x="78740" y="12700"/>
                    <a:pt x="158750" y="12700"/>
                  </a:cubicBezTo>
                  <a:lnTo>
                    <a:pt x="1727708" y="12700"/>
                  </a:lnTo>
                  <a:cubicBezTo>
                    <a:pt x="1807718" y="12700"/>
                    <a:pt x="1873758" y="78740"/>
                    <a:pt x="1873758" y="158750"/>
                  </a:cubicBezTo>
                  <a:lnTo>
                    <a:pt x="1873758" y="404781"/>
                  </a:lnTo>
                  <a:cubicBezTo>
                    <a:pt x="1873758" y="484791"/>
                    <a:pt x="1807718" y="550831"/>
                    <a:pt x="1727708" y="550831"/>
                  </a:cubicBezTo>
                  <a:lnTo>
                    <a:pt x="158750" y="550831"/>
                  </a:lnTo>
                  <a:cubicBezTo>
                    <a:pt x="78740" y="550831"/>
                    <a:pt x="12700" y="486061"/>
                    <a:pt x="12700" y="404781"/>
                  </a:cubicBezTo>
                  <a:close/>
                  <a:moveTo>
                    <a:pt x="1914398" y="447961"/>
                  </a:moveTo>
                  <a:cubicBezTo>
                    <a:pt x="1914398" y="527971"/>
                    <a:pt x="1847088" y="594011"/>
                    <a:pt x="1767078" y="594011"/>
                  </a:cubicBezTo>
                  <a:lnTo>
                    <a:pt x="199967" y="594011"/>
                  </a:lnTo>
                  <a:cubicBezTo>
                    <a:pt x="157480" y="594011"/>
                    <a:pt x="120650" y="577501"/>
                    <a:pt x="93980" y="549561"/>
                  </a:cubicBezTo>
                  <a:cubicBezTo>
                    <a:pt x="114300" y="558451"/>
                    <a:pt x="135890" y="563531"/>
                    <a:pt x="160020" y="563531"/>
                  </a:cubicBezTo>
                  <a:lnTo>
                    <a:pt x="1728978" y="563531"/>
                  </a:lnTo>
                  <a:cubicBezTo>
                    <a:pt x="1816608" y="563531"/>
                    <a:pt x="1887728" y="492411"/>
                    <a:pt x="1887728" y="404781"/>
                  </a:cubicBezTo>
                  <a:lnTo>
                    <a:pt x="1887728" y="158750"/>
                  </a:lnTo>
                  <a:cubicBezTo>
                    <a:pt x="1887728" y="140970"/>
                    <a:pt x="1883918" y="123190"/>
                    <a:pt x="1878838" y="106680"/>
                  </a:cubicBezTo>
                  <a:cubicBezTo>
                    <a:pt x="1900428" y="132080"/>
                    <a:pt x="1914398" y="165100"/>
                    <a:pt x="1914398" y="201930"/>
                  </a:cubicBezTo>
                  <a:lnTo>
                    <a:pt x="1914398" y="447961"/>
                  </a:lnTo>
                  <a:cubicBezTo>
                    <a:pt x="1914398" y="447961"/>
                    <a:pt x="1914398" y="447961"/>
                    <a:pt x="1914398" y="447961"/>
                  </a:cubicBezTo>
                  <a:close/>
                </a:path>
              </a:pathLst>
            </a:custGeom>
            <a:solidFill>
              <a:srgbClr val="4B426F"/>
            </a:solidFill>
          </p:spPr>
        </p:sp>
      </p:grpSp>
      <p:pic>
        <p:nvPicPr>
          <p:cNvPr id="15" name="Picture 1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49770" t="62383" r="33099" b="7957"/>
          <a:stretch>
            <a:fillRect/>
          </a:stretch>
        </p:blipFill>
        <p:spPr>
          <a:xfrm>
            <a:off x="10787678" y="8034867"/>
            <a:ext cx="533352" cy="591012"/>
          </a:xfrm>
          <a:prstGeom prst="rect">
            <a:avLst/>
          </a:prstGeom>
        </p:spPr>
      </p:pic>
      <p:pic>
        <p:nvPicPr>
          <p:cNvPr id="16" name="Picture 16"/>
          <p:cNvPicPr>
            <a:picLocks noChangeAspect="1"/>
          </p:cNvPicPr>
          <p:nvPr/>
        </p:nvPicPr>
        <p:blipFill>
          <a:blip r:embed="rId10"/>
          <a:srcRect/>
          <a:stretch>
            <a:fillRect/>
          </a:stretch>
        </p:blipFill>
        <p:spPr>
          <a:xfrm>
            <a:off x="10137029" y="3639730"/>
            <a:ext cx="7669451" cy="3599327"/>
          </a:xfrm>
          <a:prstGeom prst="rect">
            <a:avLst/>
          </a:prstGeom>
        </p:spPr>
      </p:pic>
      <p:pic>
        <p:nvPicPr>
          <p:cNvPr id="17" name="Picture 17"/>
          <p:cNvPicPr>
            <a:picLocks noChangeAspect="1"/>
          </p:cNvPicPr>
          <p:nvPr/>
        </p:nvPicPr>
        <p:blipFill>
          <a:blip r:embed="rId11"/>
          <a:srcRect/>
          <a:stretch>
            <a:fillRect/>
          </a:stretch>
        </p:blipFill>
        <p:spPr>
          <a:xfrm>
            <a:off x="170103" y="6643477"/>
            <a:ext cx="5034816" cy="2460766"/>
          </a:xfrm>
          <a:prstGeom prst="rect">
            <a:avLst/>
          </a:prstGeom>
        </p:spPr>
      </p:pic>
      <p:pic>
        <p:nvPicPr>
          <p:cNvPr id="18" name="Picture 18"/>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7714420">
            <a:off x="15222735" y="180246"/>
            <a:ext cx="5249668" cy="2952938"/>
          </a:xfrm>
          <a:prstGeom prst="rect">
            <a:avLst/>
          </a:prstGeom>
        </p:spPr>
      </p:pic>
      <p:sp>
        <p:nvSpPr>
          <p:cNvPr id="19" name="TextBox 19"/>
          <p:cNvSpPr txBox="1"/>
          <p:nvPr/>
        </p:nvSpPr>
        <p:spPr>
          <a:xfrm>
            <a:off x="3691444" y="653759"/>
            <a:ext cx="11813210" cy="879476"/>
          </a:xfrm>
          <a:prstGeom prst="rect">
            <a:avLst/>
          </a:prstGeom>
        </p:spPr>
        <p:txBody>
          <a:bodyPr lIns="0" tIns="0" rIns="0" bIns="0" rtlCol="0" anchor="t">
            <a:spAutoFit/>
          </a:bodyPr>
          <a:lstStyle/>
          <a:p>
            <a:pPr algn="ctr">
              <a:lnSpc>
                <a:spcPts val="6500"/>
              </a:lnSpc>
            </a:pPr>
            <a:r>
              <a:rPr lang="en-US" sz="6500">
                <a:solidFill>
                  <a:srgbClr val="4B426F"/>
                </a:solidFill>
                <a:latin typeface="Bobby Jones Soft"/>
              </a:rPr>
              <a:t>gerak semu tahunan matahari</a:t>
            </a:r>
          </a:p>
        </p:txBody>
      </p:sp>
      <p:sp>
        <p:nvSpPr>
          <p:cNvPr id="20" name="TextBox 20"/>
          <p:cNvSpPr txBox="1"/>
          <p:nvPr/>
        </p:nvSpPr>
        <p:spPr>
          <a:xfrm>
            <a:off x="1731974" y="4466410"/>
            <a:ext cx="6843184" cy="2489838"/>
          </a:xfrm>
          <a:prstGeom prst="rect">
            <a:avLst/>
          </a:prstGeom>
        </p:spPr>
        <p:txBody>
          <a:bodyPr lIns="0" tIns="0" rIns="0" bIns="0" rtlCol="0" anchor="t">
            <a:spAutoFit/>
          </a:bodyPr>
          <a:lstStyle/>
          <a:p>
            <a:pPr algn="ctr">
              <a:lnSpc>
                <a:spcPts val="4828"/>
              </a:lnSpc>
            </a:pPr>
            <a:r>
              <a:rPr lang="en-US" sz="4828">
                <a:solidFill>
                  <a:srgbClr val="4B426F"/>
                </a:solidFill>
                <a:latin typeface="KG Primary Penmanship"/>
              </a:rPr>
              <a:t>Posisi matahari yang berubah-ubah. Hal ini dikarenakan mengalami revolusi dengan sumbu rotasi miring.</a:t>
            </a:r>
          </a:p>
        </p:txBody>
      </p:sp>
      <p:sp>
        <p:nvSpPr>
          <p:cNvPr id="21" name="TextBox 21"/>
          <p:cNvSpPr txBox="1"/>
          <p:nvPr/>
        </p:nvSpPr>
        <p:spPr>
          <a:xfrm>
            <a:off x="1663783" y="2070511"/>
            <a:ext cx="3013072" cy="1236349"/>
          </a:xfrm>
          <a:prstGeom prst="rect">
            <a:avLst/>
          </a:prstGeom>
        </p:spPr>
        <p:txBody>
          <a:bodyPr lIns="0" tIns="0" rIns="0" bIns="0" rtlCol="0" anchor="t">
            <a:spAutoFit/>
          </a:bodyPr>
          <a:lstStyle/>
          <a:p>
            <a:pPr algn="ctr">
              <a:lnSpc>
                <a:spcPts val="10079"/>
              </a:lnSpc>
            </a:pPr>
            <a:r>
              <a:rPr lang="en-US" sz="7199" dirty="0">
                <a:solidFill>
                  <a:srgbClr val="161413"/>
                </a:solidFill>
                <a:latin typeface="Bakso Sapi"/>
              </a:rPr>
              <a:t>2.</a:t>
            </a:r>
          </a:p>
        </p:txBody>
      </p:sp>
      <p:sp>
        <p:nvSpPr>
          <p:cNvPr id="25" name="Action Button: Blank 24">
            <a:hlinkClick r:id="" action="ppaction://hlinkshowjump?jump=previousslide" highlightClick="1">
              <a:snd r:embed="rId14" name="click.wav"/>
            </a:hlinkClick>
            <a:extLst>
              <a:ext uri="{FF2B5EF4-FFF2-40B4-BE49-F238E27FC236}">
                <a16:creationId xmlns:a16="http://schemas.microsoft.com/office/drawing/2014/main" id="{55428B54-34DB-4159-7787-E0F09D4ADB49}"/>
              </a:ext>
            </a:extLst>
          </p:cNvPr>
          <p:cNvSpPr/>
          <p:nvPr/>
        </p:nvSpPr>
        <p:spPr>
          <a:xfrm>
            <a:off x="533400" y="9158191"/>
            <a:ext cx="1310761" cy="984824"/>
          </a:xfrm>
          <a:prstGeom prst="actionButtonBlank">
            <a:avLst/>
          </a:prstGeom>
          <a:blipFill dpi="0" rotWithShape="1">
            <a:blip r:embed="rId1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6" name="Action Button: Blank 25">
            <a:hlinkClick r:id="" action="ppaction://hlinkshowjump?jump=nextslide" highlightClick="1">
              <a:snd r:embed="rId14" name="click.wav"/>
            </a:hlinkClick>
            <a:extLst>
              <a:ext uri="{FF2B5EF4-FFF2-40B4-BE49-F238E27FC236}">
                <a16:creationId xmlns:a16="http://schemas.microsoft.com/office/drawing/2014/main" id="{CFA2D062-6AAF-475B-819D-F91FB4F54B61}"/>
              </a:ext>
            </a:extLst>
          </p:cNvPr>
          <p:cNvSpPr/>
          <p:nvPr/>
        </p:nvSpPr>
        <p:spPr>
          <a:xfrm>
            <a:off x="16237029" y="9061394"/>
            <a:ext cx="1471769" cy="984824"/>
          </a:xfrm>
          <a:prstGeom prst="actionButtonBlank">
            <a:avLst/>
          </a:prstGeom>
          <a:blipFill dpi="0" rotWithShape="1">
            <a:blip r:embed="rId1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22" name="cute no copyright music - Cute song｜background music">
            <a:hlinkClick r:id="" action="ppaction://media"/>
            <a:extLst>
              <a:ext uri="{FF2B5EF4-FFF2-40B4-BE49-F238E27FC236}">
                <a16:creationId xmlns:a16="http://schemas.microsoft.com/office/drawing/2014/main" id="{811A87F1-FDA4-A9DA-8CC5-936A4D9BA82F}"/>
              </a:ext>
            </a:extLst>
          </p:cNvPr>
          <p:cNvPicPr>
            <a:picLocks noChangeAspect="1"/>
          </p:cNvPicPr>
          <p:nvPr>
            <a:audioFile r:link="rId3"/>
            <p:extLst>
              <p:ext uri="{DAA4B4D4-6D71-4841-9C94-3DE7FCFB9230}">
                <p14:media xmlns:p14="http://schemas.microsoft.com/office/powerpoint/2010/main" r:embed="rId2"/>
              </p:ext>
            </p:extLst>
          </p:nvPr>
        </p:nvPicPr>
        <p:blipFill>
          <a:blip r:embed="rId17"/>
          <a:stretch>
            <a:fillRect/>
          </a:stretch>
        </p:blipFill>
        <p:spPr>
          <a:xfrm>
            <a:off x="15936003" y="1131711"/>
            <a:ext cx="487363" cy="487363"/>
          </a:xfrm>
          <a:prstGeom prst="rect">
            <a:avLst/>
          </a:prstGeom>
        </p:spPr>
      </p:pic>
    </p:spTree>
    <p:custDataLst>
      <p:tags r:id="rId1"/>
    </p:custData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379"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2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9364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69797" y="1862134"/>
            <a:ext cx="9427264" cy="7365049"/>
          </a:xfrm>
          <a:prstGeom prst="rect">
            <a:avLst/>
          </a:prstGeom>
        </p:spPr>
      </p:pic>
      <p:grpSp>
        <p:nvGrpSpPr>
          <p:cNvPr id="3" name="Group 3"/>
          <p:cNvGrpSpPr/>
          <p:nvPr/>
        </p:nvGrpSpPr>
        <p:grpSpPr>
          <a:xfrm>
            <a:off x="3539635" y="379784"/>
            <a:ext cx="12116828" cy="1276931"/>
            <a:chOff x="0" y="0"/>
            <a:chExt cx="4088218" cy="430836"/>
          </a:xfrm>
        </p:grpSpPr>
        <p:sp>
          <p:nvSpPr>
            <p:cNvPr id="4" name="Freeform 4"/>
            <p:cNvSpPr/>
            <p:nvPr/>
          </p:nvSpPr>
          <p:spPr>
            <a:xfrm>
              <a:off x="92710" y="106680"/>
              <a:ext cx="3984078" cy="311456"/>
            </a:xfrm>
            <a:custGeom>
              <a:avLst/>
              <a:gdLst/>
              <a:ahLst/>
              <a:cxnLst/>
              <a:rect l="l" t="t" r="r" b="b"/>
              <a:pathLst>
                <a:path w="3984078" h="311456">
                  <a:moveTo>
                    <a:pt x="3957408" y="122226"/>
                  </a:moveTo>
                  <a:cubicBezTo>
                    <a:pt x="3957408" y="209856"/>
                    <a:pt x="3881208" y="280976"/>
                    <a:pt x="3799928" y="280976"/>
                  </a:cubicBezTo>
                  <a:lnTo>
                    <a:pt x="66040" y="280976"/>
                  </a:lnTo>
                  <a:cubicBezTo>
                    <a:pt x="43180" y="280976"/>
                    <a:pt x="20320" y="275896"/>
                    <a:pt x="0" y="267006"/>
                  </a:cubicBezTo>
                  <a:cubicBezTo>
                    <a:pt x="26670" y="294946"/>
                    <a:pt x="63500" y="311456"/>
                    <a:pt x="119520" y="311456"/>
                  </a:cubicBezTo>
                  <a:lnTo>
                    <a:pt x="3838028" y="311456"/>
                  </a:lnTo>
                  <a:cubicBezTo>
                    <a:pt x="3918038" y="311456"/>
                    <a:pt x="3984078" y="245416"/>
                    <a:pt x="3984078" y="165406"/>
                  </a:cubicBezTo>
                  <a:lnTo>
                    <a:pt x="3984078" y="95250"/>
                  </a:lnTo>
                  <a:cubicBezTo>
                    <a:pt x="3984078" y="58420"/>
                    <a:pt x="3970108" y="25400"/>
                    <a:pt x="3948518" y="0"/>
                  </a:cubicBezTo>
                  <a:cubicBezTo>
                    <a:pt x="3954868" y="16510"/>
                    <a:pt x="3957408" y="34290"/>
                    <a:pt x="3957408" y="52070"/>
                  </a:cubicBezTo>
                  <a:lnTo>
                    <a:pt x="3957408" y="122226"/>
                  </a:lnTo>
                  <a:lnTo>
                    <a:pt x="3957408" y="122226"/>
                  </a:lnTo>
                  <a:close/>
                </a:path>
              </a:pathLst>
            </a:custGeom>
            <a:solidFill>
              <a:srgbClr val="4B426F"/>
            </a:solidFill>
          </p:spPr>
        </p:sp>
        <p:sp>
          <p:nvSpPr>
            <p:cNvPr id="5" name="Freeform 5"/>
            <p:cNvSpPr/>
            <p:nvPr/>
          </p:nvSpPr>
          <p:spPr>
            <a:xfrm>
              <a:off x="12700" y="12700"/>
              <a:ext cx="4023448" cy="362256"/>
            </a:xfrm>
            <a:custGeom>
              <a:avLst/>
              <a:gdLst/>
              <a:ahLst/>
              <a:cxnLst/>
              <a:rect l="l" t="t" r="r" b="b"/>
              <a:pathLst>
                <a:path w="4023448" h="362256">
                  <a:moveTo>
                    <a:pt x="146050" y="362256"/>
                  </a:moveTo>
                  <a:lnTo>
                    <a:pt x="3877398" y="362256"/>
                  </a:lnTo>
                  <a:cubicBezTo>
                    <a:pt x="3957408" y="362256"/>
                    <a:pt x="4023448" y="296216"/>
                    <a:pt x="4023448" y="216206"/>
                  </a:cubicBezTo>
                  <a:lnTo>
                    <a:pt x="4023448" y="146050"/>
                  </a:lnTo>
                  <a:cubicBezTo>
                    <a:pt x="4023448" y="66040"/>
                    <a:pt x="3957408" y="0"/>
                    <a:pt x="3877398" y="0"/>
                  </a:cubicBezTo>
                  <a:lnTo>
                    <a:pt x="146050" y="0"/>
                  </a:lnTo>
                  <a:cubicBezTo>
                    <a:pt x="66040" y="0"/>
                    <a:pt x="0" y="66040"/>
                    <a:pt x="0" y="146050"/>
                  </a:cubicBezTo>
                  <a:lnTo>
                    <a:pt x="0" y="216206"/>
                  </a:lnTo>
                  <a:cubicBezTo>
                    <a:pt x="0" y="297486"/>
                    <a:pt x="66040" y="362256"/>
                    <a:pt x="146050" y="362256"/>
                  </a:cubicBezTo>
                  <a:close/>
                </a:path>
              </a:pathLst>
            </a:custGeom>
            <a:solidFill>
              <a:srgbClr val="FFEADC"/>
            </a:solidFill>
          </p:spPr>
        </p:sp>
        <p:sp>
          <p:nvSpPr>
            <p:cNvPr id="6" name="Freeform 6"/>
            <p:cNvSpPr/>
            <p:nvPr/>
          </p:nvSpPr>
          <p:spPr>
            <a:xfrm>
              <a:off x="0" y="0"/>
              <a:ext cx="4088218" cy="430836"/>
            </a:xfrm>
            <a:custGeom>
              <a:avLst/>
              <a:gdLst/>
              <a:ahLst/>
              <a:cxnLst/>
              <a:rect l="l" t="t" r="r" b="b"/>
              <a:pathLst>
                <a:path w="4088218" h="430836">
                  <a:moveTo>
                    <a:pt x="4024718" y="74930"/>
                  </a:moveTo>
                  <a:cubicBezTo>
                    <a:pt x="3996778" y="30480"/>
                    <a:pt x="3947248" y="0"/>
                    <a:pt x="3890098" y="0"/>
                  </a:cubicBezTo>
                  <a:lnTo>
                    <a:pt x="158750" y="0"/>
                  </a:lnTo>
                  <a:cubicBezTo>
                    <a:pt x="71120" y="0"/>
                    <a:pt x="0" y="71120"/>
                    <a:pt x="0" y="158750"/>
                  </a:cubicBezTo>
                  <a:lnTo>
                    <a:pt x="0" y="228906"/>
                  </a:lnTo>
                  <a:cubicBezTo>
                    <a:pt x="0" y="280976"/>
                    <a:pt x="25400" y="326696"/>
                    <a:pt x="63500" y="355906"/>
                  </a:cubicBezTo>
                  <a:cubicBezTo>
                    <a:pt x="91440" y="400356"/>
                    <a:pt x="140970" y="430836"/>
                    <a:pt x="215900" y="430836"/>
                  </a:cubicBezTo>
                  <a:lnTo>
                    <a:pt x="3929468" y="430836"/>
                  </a:lnTo>
                  <a:cubicBezTo>
                    <a:pt x="4017098" y="430836"/>
                    <a:pt x="4088218" y="359716"/>
                    <a:pt x="4088218" y="272086"/>
                  </a:cubicBezTo>
                  <a:lnTo>
                    <a:pt x="4088218" y="201930"/>
                  </a:lnTo>
                  <a:cubicBezTo>
                    <a:pt x="4088218" y="149860"/>
                    <a:pt x="4062818" y="104140"/>
                    <a:pt x="4024718" y="74930"/>
                  </a:cubicBezTo>
                  <a:close/>
                  <a:moveTo>
                    <a:pt x="12700" y="228906"/>
                  </a:moveTo>
                  <a:lnTo>
                    <a:pt x="12700" y="158750"/>
                  </a:lnTo>
                  <a:cubicBezTo>
                    <a:pt x="12700" y="78740"/>
                    <a:pt x="78740" y="12700"/>
                    <a:pt x="158750" y="12700"/>
                  </a:cubicBezTo>
                  <a:lnTo>
                    <a:pt x="3890098" y="12700"/>
                  </a:lnTo>
                  <a:cubicBezTo>
                    <a:pt x="3970108" y="12700"/>
                    <a:pt x="4036148" y="78740"/>
                    <a:pt x="4036148" y="158750"/>
                  </a:cubicBezTo>
                  <a:lnTo>
                    <a:pt x="4036148" y="228906"/>
                  </a:lnTo>
                  <a:cubicBezTo>
                    <a:pt x="4036148" y="308916"/>
                    <a:pt x="3970108" y="374956"/>
                    <a:pt x="3890098" y="374956"/>
                  </a:cubicBezTo>
                  <a:lnTo>
                    <a:pt x="158750" y="374956"/>
                  </a:lnTo>
                  <a:cubicBezTo>
                    <a:pt x="78740" y="374956"/>
                    <a:pt x="12700" y="310186"/>
                    <a:pt x="12700" y="228906"/>
                  </a:cubicBezTo>
                  <a:close/>
                  <a:moveTo>
                    <a:pt x="4076788" y="272086"/>
                  </a:moveTo>
                  <a:cubicBezTo>
                    <a:pt x="4076788" y="352096"/>
                    <a:pt x="4009478" y="418136"/>
                    <a:pt x="3929468" y="418136"/>
                  </a:cubicBezTo>
                  <a:lnTo>
                    <a:pt x="215900" y="418136"/>
                  </a:lnTo>
                  <a:cubicBezTo>
                    <a:pt x="157480" y="418136"/>
                    <a:pt x="120650" y="401626"/>
                    <a:pt x="93980" y="373686"/>
                  </a:cubicBezTo>
                  <a:cubicBezTo>
                    <a:pt x="114300" y="382576"/>
                    <a:pt x="135890" y="387656"/>
                    <a:pt x="160020" y="387656"/>
                  </a:cubicBezTo>
                  <a:lnTo>
                    <a:pt x="3891368" y="387656"/>
                  </a:lnTo>
                  <a:cubicBezTo>
                    <a:pt x="3978998" y="387656"/>
                    <a:pt x="4050118" y="316536"/>
                    <a:pt x="4050118" y="228906"/>
                  </a:cubicBezTo>
                  <a:lnTo>
                    <a:pt x="4050118" y="158750"/>
                  </a:lnTo>
                  <a:cubicBezTo>
                    <a:pt x="4050118" y="140970"/>
                    <a:pt x="4046308" y="123190"/>
                    <a:pt x="4041228" y="106680"/>
                  </a:cubicBezTo>
                  <a:cubicBezTo>
                    <a:pt x="4062818" y="132080"/>
                    <a:pt x="4076788" y="165100"/>
                    <a:pt x="4076788" y="201930"/>
                  </a:cubicBezTo>
                  <a:lnTo>
                    <a:pt x="4076788" y="272086"/>
                  </a:lnTo>
                  <a:cubicBezTo>
                    <a:pt x="4076788" y="272086"/>
                    <a:pt x="4076788" y="272086"/>
                    <a:pt x="4076788" y="272086"/>
                  </a:cubicBezTo>
                  <a:close/>
                </a:path>
              </a:pathLst>
            </a:custGeom>
            <a:solidFill>
              <a:srgbClr val="4B426F"/>
            </a:solidFill>
          </p:spPr>
        </p:sp>
      </p:gr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023252">
            <a:off x="16997373" y="81067"/>
            <a:ext cx="2621295" cy="2378229"/>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49770" t="62383" r="33099" b="7957"/>
          <a:stretch>
            <a:fillRect/>
          </a:stretch>
        </p:blipFill>
        <p:spPr>
          <a:xfrm>
            <a:off x="10937330" y="4000500"/>
            <a:ext cx="767400" cy="850362"/>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49770" t="62383" r="33099" b="7957"/>
          <a:stretch>
            <a:fillRect/>
          </a:stretch>
        </p:blipFill>
        <p:spPr>
          <a:xfrm>
            <a:off x="7609103" y="9258300"/>
            <a:ext cx="533352" cy="591012"/>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49770" t="62383" r="33099" b="7957"/>
          <a:stretch>
            <a:fillRect/>
          </a:stretch>
        </p:blipFill>
        <p:spPr>
          <a:xfrm>
            <a:off x="11898507" y="8183310"/>
            <a:ext cx="1618632" cy="1793619"/>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49770" t="62383" r="33099" b="7957"/>
          <a:stretch>
            <a:fillRect/>
          </a:stretch>
        </p:blipFill>
        <p:spPr>
          <a:xfrm>
            <a:off x="17082138" y="5757376"/>
            <a:ext cx="576176" cy="638465"/>
          </a:xfrm>
          <a:prstGeom prst="rect">
            <a:avLst/>
          </a:prstGeom>
        </p:spPr>
      </p:pic>
      <p:grpSp>
        <p:nvGrpSpPr>
          <p:cNvPr id="12" name="Group 12"/>
          <p:cNvGrpSpPr/>
          <p:nvPr/>
        </p:nvGrpSpPr>
        <p:grpSpPr>
          <a:xfrm>
            <a:off x="1547827" y="2213686"/>
            <a:ext cx="3013072" cy="949236"/>
            <a:chOff x="0" y="0"/>
            <a:chExt cx="1925828" cy="606711"/>
          </a:xfrm>
        </p:grpSpPr>
        <p:sp>
          <p:nvSpPr>
            <p:cNvPr id="13" name="Freeform 13"/>
            <p:cNvSpPr/>
            <p:nvPr/>
          </p:nvSpPr>
          <p:spPr>
            <a:xfrm>
              <a:off x="92710" y="106680"/>
              <a:ext cx="1821688" cy="487331"/>
            </a:xfrm>
            <a:custGeom>
              <a:avLst/>
              <a:gdLst/>
              <a:ahLst/>
              <a:cxnLst/>
              <a:rect l="l" t="t" r="r" b="b"/>
              <a:pathLst>
                <a:path w="1821688" h="487331">
                  <a:moveTo>
                    <a:pt x="1795018" y="298101"/>
                  </a:moveTo>
                  <a:cubicBezTo>
                    <a:pt x="1795018" y="385731"/>
                    <a:pt x="1718818" y="456851"/>
                    <a:pt x="1637538" y="456851"/>
                  </a:cubicBezTo>
                  <a:lnTo>
                    <a:pt x="66040" y="456851"/>
                  </a:lnTo>
                  <a:cubicBezTo>
                    <a:pt x="43180" y="456851"/>
                    <a:pt x="20320" y="451771"/>
                    <a:pt x="0" y="442881"/>
                  </a:cubicBezTo>
                  <a:cubicBezTo>
                    <a:pt x="26670" y="470821"/>
                    <a:pt x="63500" y="487331"/>
                    <a:pt x="105738" y="487331"/>
                  </a:cubicBezTo>
                  <a:lnTo>
                    <a:pt x="1675638" y="487331"/>
                  </a:lnTo>
                  <a:cubicBezTo>
                    <a:pt x="1755648" y="487331"/>
                    <a:pt x="1821688" y="421291"/>
                    <a:pt x="1821688" y="341281"/>
                  </a:cubicBezTo>
                  <a:lnTo>
                    <a:pt x="1821688" y="95250"/>
                  </a:lnTo>
                  <a:cubicBezTo>
                    <a:pt x="1821688" y="58420"/>
                    <a:pt x="1807718" y="25400"/>
                    <a:pt x="1786128" y="0"/>
                  </a:cubicBezTo>
                  <a:cubicBezTo>
                    <a:pt x="1792478" y="16510"/>
                    <a:pt x="1795018" y="34290"/>
                    <a:pt x="1795018" y="52070"/>
                  </a:cubicBezTo>
                  <a:lnTo>
                    <a:pt x="1795018" y="298101"/>
                  </a:lnTo>
                  <a:lnTo>
                    <a:pt x="1795018" y="298101"/>
                  </a:lnTo>
                  <a:close/>
                </a:path>
              </a:pathLst>
            </a:custGeom>
            <a:solidFill>
              <a:srgbClr val="4B426F"/>
            </a:solidFill>
          </p:spPr>
        </p:sp>
        <p:sp>
          <p:nvSpPr>
            <p:cNvPr id="14" name="Freeform 14"/>
            <p:cNvSpPr/>
            <p:nvPr/>
          </p:nvSpPr>
          <p:spPr>
            <a:xfrm>
              <a:off x="12700" y="12700"/>
              <a:ext cx="1861058" cy="538131"/>
            </a:xfrm>
            <a:custGeom>
              <a:avLst/>
              <a:gdLst/>
              <a:ahLst/>
              <a:cxnLst/>
              <a:rect l="l" t="t" r="r" b="b"/>
              <a:pathLst>
                <a:path w="1861058" h="538131">
                  <a:moveTo>
                    <a:pt x="146050" y="538131"/>
                  </a:moveTo>
                  <a:lnTo>
                    <a:pt x="1715008" y="538131"/>
                  </a:lnTo>
                  <a:cubicBezTo>
                    <a:pt x="1795018" y="538131"/>
                    <a:pt x="1861058" y="472091"/>
                    <a:pt x="1861058" y="392081"/>
                  </a:cubicBezTo>
                  <a:lnTo>
                    <a:pt x="1861058" y="146050"/>
                  </a:lnTo>
                  <a:cubicBezTo>
                    <a:pt x="1861058" y="66040"/>
                    <a:pt x="1795018" y="0"/>
                    <a:pt x="1715008" y="0"/>
                  </a:cubicBezTo>
                  <a:lnTo>
                    <a:pt x="146050" y="0"/>
                  </a:lnTo>
                  <a:cubicBezTo>
                    <a:pt x="66040" y="0"/>
                    <a:pt x="0" y="66040"/>
                    <a:pt x="0" y="146050"/>
                  </a:cubicBezTo>
                  <a:lnTo>
                    <a:pt x="0" y="392081"/>
                  </a:lnTo>
                  <a:cubicBezTo>
                    <a:pt x="0" y="473361"/>
                    <a:pt x="66040" y="538131"/>
                    <a:pt x="146050" y="538131"/>
                  </a:cubicBezTo>
                  <a:close/>
                </a:path>
              </a:pathLst>
            </a:custGeom>
            <a:solidFill>
              <a:srgbClr val="FFEADC"/>
            </a:solidFill>
          </p:spPr>
        </p:sp>
        <p:sp>
          <p:nvSpPr>
            <p:cNvPr id="15" name="Freeform 15"/>
            <p:cNvSpPr/>
            <p:nvPr/>
          </p:nvSpPr>
          <p:spPr>
            <a:xfrm>
              <a:off x="0" y="0"/>
              <a:ext cx="1925828" cy="606711"/>
            </a:xfrm>
            <a:custGeom>
              <a:avLst/>
              <a:gdLst/>
              <a:ahLst/>
              <a:cxnLst/>
              <a:rect l="l" t="t" r="r" b="b"/>
              <a:pathLst>
                <a:path w="1925828" h="606711">
                  <a:moveTo>
                    <a:pt x="1862328" y="74930"/>
                  </a:moveTo>
                  <a:cubicBezTo>
                    <a:pt x="1834388" y="30480"/>
                    <a:pt x="1784858" y="0"/>
                    <a:pt x="1727708" y="0"/>
                  </a:cubicBezTo>
                  <a:lnTo>
                    <a:pt x="158750" y="0"/>
                  </a:lnTo>
                  <a:cubicBezTo>
                    <a:pt x="71120" y="0"/>
                    <a:pt x="0" y="71120"/>
                    <a:pt x="0" y="158750"/>
                  </a:cubicBezTo>
                  <a:lnTo>
                    <a:pt x="0" y="404781"/>
                  </a:lnTo>
                  <a:cubicBezTo>
                    <a:pt x="0" y="456851"/>
                    <a:pt x="25400" y="502571"/>
                    <a:pt x="63500" y="531781"/>
                  </a:cubicBezTo>
                  <a:cubicBezTo>
                    <a:pt x="91440" y="576231"/>
                    <a:pt x="140970" y="606711"/>
                    <a:pt x="199967" y="606711"/>
                  </a:cubicBezTo>
                  <a:lnTo>
                    <a:pt x="1767078" y="606711"/>
                  </a:lnTo>
                  <a:cubicBezTo>
                    <a:pt x="1854708" y="606711"/>
                    <a:pt x="1925828" y="535591"/>
                    <a:pt x="1925828" y="447961"/>
                  </a:cubicBezTo>
                  <a:lnTo>
                    <a:pt x="1925828" y="201930"/>
                  </a:lnTo>
                  <a:cubicBezTo>
                    <a:pt x="1925828" y="149860"/>
                    <a:pt x="1900428" y="104140"/>
                    <a:pt x="1862328" y="74930"/>
                  </a:cubicBezTo>
                  <a:close/>
                  <a:moveTo>
                    <a:pt x="12700" y="404781"/>
                  </a:moveTo>
                  <a:lnTo>
                    <a:pt x="12700" y="158750"/>
                  </a:lnTo>
                  <a:cubicBezTo>
                    <a:pt x="12700" y="78740"/>
                    <a:pt x="78740" y="12700"/>
                    <a:pt x="158750" y="12700"/>
                  </a:cubicBezTo>
                  <a:lnTo>
                    <a:pt x="1727708" y="12700"/>
                  </a:lnTo>
                  <a:cubicBezTo>
                    <a:pt x="1807718" y="12700"/>
                    <a:pt x="1873758" y="78740"/>
                    <a:pt x="1873758" y="158750"/>
                  </a:cubicBezTo>
                  <a:lnTo>
                    <a:pt x="1873758" y="404781"/>
                  </a:lnTo>
                  <a:cubicBezTo>
                    <a:pt x="1873758" y="484791"/>
                    <a:pt x="1807718" y="550831"/>
                    <a:pt x="1727708" y="550831"/>
                  </a:cubicBezTo>
                  <a:lnTo>
                    <a:pt x="158750" y="550831"/>
                  </a:lnTo>
                  <a:cubicBezTo>
                    <a:pt x="78740" y="550831"/>
                    <a:pt x="12700" y="486061"/>
                    <a:pt x="12700" y="404781"/>
                  </a:cubicBezTo>
                  <a:close/>
                  <a:moveTo>
                    <a:pt x="1914398" y="447961"/>
                  </a:moveTo>
                  <a:cubicBezTo>
                    <a:pt x="1914398" y="527971"/>
                    <a:pt x="1847088" y="594011"/>
                    <a:pt x="1767078" y="594011"/>
                  </a:cubicBezTo>
                  <a:lnTo>
                    <a:pt x="199967" y="594011"/>
                  </a:lnTo>
                  <a:cubicBezTo>
                    <a:pt x="157480" y="594011"/>
                    <a:pt x="120650" y="577501"/>
                    <a:pt x="93980" y="549561"/>
                  </a:cubicBezTo>
                  <a:cubicBezTo>
                    <a:pt x="114300" y="558451"/>
                    <a:pt x="135890" y="563531"/>
                    <a:pt x="160020" y="563531"/>
                  </a:cubicBezTo>
                  <a:lnTo>
                    <a:pt x="1728978" y="563531"/>
                  </a:lnTo>
                  <a:cubicBezTo>
                    <a:pt x="1816608" y="563531"/>
                    <a:pt x="1887728" y="492411"/>
                    <a:pt x="1887728" y="404781"/>
                  </a:cubicBezTo>
                  <a:lnTo>
                    <a:pt x="1887728" y="158750"/>
                  </a:lnTo>
                  <a:cubicBezTo>
                    <a:pt x="1887728" y="140970"/>
                    <a:pt x="1883918" y="123190"/>
                    <a:pt x="1878838" y="106680"/>
                  </a:cubicBezTo>
                  <a:cubicBezTo>
                    <a:pt x="1900428" y="132080"/>
                    <a:pt x="1914398" y="165100"/>
                    <a:pt x="1914398" y="201930"/>
                  </a:cubicBezTo>
                  <a:lnTo>
                    <a:pt x="1914398" y="447961"/>
                  </a:lnTo>
                  <a:cubicBezTo>
                    <a:pt x="1914398" y="447961"/>
                    <a:pt x="1914398" y="447961"/>
                    <a:pt x="1914398" y="447961"/>
                  </a:cubicBezTo>
                  <a:close/>
                </a:path>
              </a:pathLst>
            </a:custGeom>
            <a:solidFill>
              <a:srgbClr val="4B426F"/>
            </a:solidFill>
          </p:spPr>
        </p:sp>
      </p:grpSp>
      <p:pic>
        <p:nvPicPr>
          <p:cNvPr id="16" name="Picture 1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49770" t="62383" r="33099" b="7957"/>
          <a:stretch>
            <a:fillRect/>
          </a:stretch>
        </p:blipFill>
        <p:spPr>
          <a:xfrm>
            <a:off x="10787678" y="8034867"/>
            <a:ext cx="533352" cy="591012"/>
          </a:xfrm>
          <a:prstGeom prst="rect">
            <a:avLst/>
          </a:prstGeom>
        </p:spPr>
      </p:pic>
      <p:pic>
        <p:nvPicPr>
          <p:cNvPr id="17" name="Picture 17"/>
          <p:cNvPicPr>
            <a:picLocks noChangeAspect="1"/>
          </p:cNvPicPr>
          <p:nvPr/>
        </p:nvPicPr>
        <p:blipFill>
          <a:blip r:embed="rId10"/>
          <a:srcRect/>
          <a:stretch>
            <a:fillRect/>
          </a:stretch>
        </p:blipFill>
        <p:spPr>
          <a:xfrm>
            <a:off x="12159671" y="2232674"/>
            <a:ext cx="4617769" cy="6569997"/>
          </a:xfrm>
          <a:prstGeom prst="rect">
            <a:avLst/>
          </a:prstGeom>
        </p:spPr>
      </p:pic>
      <p:pic>
        <p:nvPicPr>
          <p:cNvPr id="18" name="Picture 18"/>
          <p:cNvPicPr>
            <a:picLocks noChangeAspect="1"/>
          </p:cNvPicPr>
          <p:nvPr/>
        </p:nvPicPr>
        <p:blipFill>
          <a:blip r:embed="rId11"/>
          <a:srcRect/>
          <a:stretch>
            <a:fillRect/>
          </a:stretch>
        </p:blipFill>
        <p:spPr>
          <a:xfrm>
            <a:off x="68270" y="767444"/>
            <a:ext cx="1920860" cy="1920860"/>
          </a:xfrm>
          <a:prstGeom prst="rect">
            <a:avLst/>
          </a:prstGeom>
        </p:spPr>
      </p:pic>
      <p:sp>
        <p:nvSpPr>
          <p:cNvPr id="19" name="TextBox 19"/>
          <p:cNvSpPr txBox="1"/>
          <p:nvPr/>
        </p:nvSpPr>
        <p:spPr>
          <a:xfrm>
            <a:off x="3691444" y="622844"/>
            <a:ext cx="11813210" cy="715646"/>
          </a:xfrm>
          <a:prstGeom prst="rect">
            <a:avLst/>
          </a:prstGeom>
        </p:spPr>
        <p:txBody>
          <a:bodyPr lIns="0" tIns="0" rIns="0" bIns="0" rtlCol="0" anchor="t">
            <a:spAutoFit/>
          </a:bodyPr>
          <a:lstStyle/>
          <a:p>
            <a:pPr algn="ctr">
              <a:lnSpc>
                <a:spcPts val="5300"/>
              </a:lnSpc>
            </a:pPr>
            <a:r>
              <a:rPr lang="en-US" sz="5300">
                <a:solidFill>
                  <a:srgbClr val="4B426F"/>
                </a:solidFill>
                <a:latin typeface="Bobby Jones Soft"/>
              </a:rPr>
              <a:t>perbedaan lamanya siang dan malam</a:t>
            </a:r>
          </a:p>
        </p:txBody>
      </p:sp>
      <p:sp>
        <p:nvSpPr>
          <p:cNvPr id="20" name="TextBox 20"/>
          <p:cNvSpPr txBox="1"/>
          <p:nvPr/>
        </p:nvSpPr>
        <p:spPr>
          <a:xfrm>
            <a:off x="1521669" y="3877004"/>
            <a:ext cx="8831163" cy="4802170"/>
          </a:xfrm>
          <a:prstGeom prst="rect">
            <a:avLst/>
          </a:prstGeom>
        </p:spPr>
        <p:txBody>
          <a:bodyPr wrap="square" lIns="0" tIns="0" rIns="0" bIns="0" rtlCol="0" anchor="t">
            <a:spAutoFit/>
          </a:bodyPr>
          <a:lstStyle/>
          <a:p>
            <a:pPr algn="ctr">
              <a:lnSpc>
                <a:spcPts val="3436"/>
              </a:lnSpc>
            </a:pPr>
            <a:r>
              <a:rPr lang="en-US" sz="3436" dirty="0" err="1">
                <a:solidFill>
                  <a:srgbClr val="4B426F"/>
                </a:solidFill>
                <a:latin typeface="KG Primary Penmanship"/>
              </a:rPr>
              <a:t>Perbedaan</a:t>
            </a:r>
            <a:r>
              <a:rPr lang="en-US" sz="3436" dirty="0">
                <a:solidFill>
                  <a:srgbClr val="4B426F"/>
                </a:solidFill>
                <a:latin typeface="KG Primary Penmanship"/>
              </a:rPr>
              <a:t> </a:t>
            </a:r>
            <a:r>
              <a:rPr lang="en-US" sz="3436" dirty="0" err="1">
                <a:solidFill>
                  <a:srgbClr val="4B426F"/>
                </a:solidFill>
                <a:latin typeface="KG Primary Penmanship"/>
              </a:rPr>
              <a:t>ini</a:t>
            </a:r>
            <a:r>
              <a:rPr lang="en-US" sz="3436" dirty="0">
                <a:solidFill>
                  <a:srgbClr val="4B426F"/>
                </a:solidFill>
                <a:latin typeface="KG Primary Penmanship"/>
              </a:rPr>
              <a:t> </a:t>
            </a:r>
            <a:r>
              <a:rPr lang="en-US" sz="3436" dirty="0" err="1">
                <a:solidFill>
                  <a:srgbClr val="4B426F"/>
                </a:solidFill>
                <a:latin typeface="KG Primary Penmanship"/>
              </a:rPr>
              <a:t>dikarenakan</a:t>
            </a:r>
            <a:r>
              <a:rPr lang="en-US" sz="3436" dirty="0">
                <a:solidFill>
                  <a:srgbClr val="4B426F"/>
                </a:solidFill>
                <a:latin typeface="KG Primary Penmanship"/>
              </a:rPr>
              <a:t> </a:t>
            </a:r>
            <a:r>
              <a:rPr lang="en-US" sz="3436" dirty="0" err="1">
                <a:solidFill>
                  <a:srgbClr val="4B426F"/>
                </a:solidFill>
                <a:latin typeface="KG Primary Penmanship"/>
              </a:rPr>
              <a:t>perpaduan</a:t>
            </a:r>
            <a:r>
              <a:rPr lang="en-US" sz="3436" dirty="0">
                <a:solidFill>
                  <a:srgbClr val="4B426F"/>
                </a:solidFill>
                <a:latin typeface="KG Primary Penmanship"/>
              </a:rPr>
              <a:t> </a:t>
            </a:r>
            <a:r>
              <a:rPr lang="en-US" sz="3436" dirty="0" err="1">
                <a:solidFill>
                  <a:srgbClr val="4B426F"/>
                </a:solidFill>
                <a:latin typeface="KG Primary Penmanship"/>
              </a:rPr>
              <a:t>antara</a:t>
            </a:r>
            <a:r>
              <a:rPr lang="en-US" sz="3436" dirty="0">
                <a:solidFill>
                  <a:srgbClr val="4B426F"/>
                </a:solidFill>
                <a:latin typeface="KG Primary Penmanship"/>
              </a:rPr>
              <a:t> </a:t>
            </a:r>
            <a:r>
              <a:rPr lang="en-US" sz="3436" dirty="0" err="1">
                <a:solidFill>
                  <a:srgbClr val="4B426F"/>
                </a:solidFill>
                <a:latin typeface="KG Primary Penmanship"/>
              </a:rPr>
              <a:t>revolusi</a:t>
            </a:r>
            <a:r>
              <a:rPr lang="en-US" sz="3436" dirty="0">
                <a:solidFill>
                  <a:srgbClr val="4B426F"/>
                </a:solidFill>
                <a:latin typeface="KG Primary Penmanship"/>
              </a:rPr>
              <a:t> </a:t>
            </a:r>
            <a:r>
              <a:rPr lang="en-US" sz="3436" dirty="0" err="1">
                <a:solidFill>
                  <a:srgbClr val="4B426F"/>
                </a:solidFill>
                <a:latin typeface="KG Primary Penmanship"/>
              </a:rPr>
              <a:t>bumi</a:t>
            </a:r>
            <a:r>
              <a:rPr lang="en-US" sz="3436" dirty="0">
                <a:solidFill>
                  <a:srgbClr val="4B426F"/>
                </a:solidFill>
                <a:latin typeface="KG Primary Penmanship"/>
              </a:rPr>
              <a:t> dan </a:t>
            </a:r>
            <a:r>
              <a:rPr lang="en-US" sz="3436" dirty="0" err="1">
                <a:solidFill>
                  <a:srgbClr val="4B426F"/>
                </a:solidFill>
                <a:latin typeface="KG Primary Penmanship"/>
              </a:rPr>
              <a:t>kemiringan</a:t>
            </a:r>
            <a:r>
              <a:rPr lang="en-US" sz="3436" dirty="0">
                <a:solidFill>
                  <a:srgbClr val="4B426F"/>
                </a:solidFill>
                <a:latin typeface="KG Primary Penmanship"/>
              </a:rPr>
              <a:t> </a:t>
            </a:r>
            <a:r>
              <a:rPr lang="en-US" sz="3436" dirty="0" err="1">
                <a:solidFill>
                  <a:srgbClr val="4B426F"/>
                </a:solidFill>
                <a:latin typeface="KG Primary Penmanship"/>
              </a:rPr>
              <a:t>sumbu</a:t>
            </a:r>
            <a:r>
              <a:rPr lang="en-US" sz="3436" dirty="0">
                <a:solidFill>
                  <a:srgbClr val="4B426F"/>
                </a:solidFill>
                <a:latin typeface="KG Primary Penmanship"/>
              </a:rPr>
              <a:t> </a:t>
            </a:r>
            <a:r>
              <a:rPr lang="en-US" sz="3436" dirty="0" err="1">
                <a:solidFill>
                  <a:srgbClr val="4B426F"/>
                </a:solidFill>
                <a:latin typeface="KG Primary Penmanship"/>
              </a:rPr>
              <a:t>bumi</a:t>
            </a:r>
            <a:r>
              <a:rPr lang="en-US" sz="3436" dirty="0">
                <a:solidFill>
                  <a:srgbClr val="4B426F"/>
                </a:solidFill>
                <a:latin typeface="KG Primary Penmanship"/>
              </a:rPr>
              <a:t> </a:t>
            </a:r>
            <a:r>
              <a:rPr lang="en-US" sz="3436" dirty="0" err="1">
                <a:solidFill>
                  <a:srgbClr val="4B426F"/>
                </a:solidFill>
                <a:latin typeface="KG Primary Penmanship"/>
              </a:rPr>
              <a:t>terhadap</a:t>
            </a:r>
            <a:r>
              <a:rPr lang="en-US" sz="3436" dirty="0">
                <a:solidFill>
                  <a:srgbClr val="4B426F"/>
                </a:solidFill>
                <a:latin typeface="KG Primary Penmanship"/>
              </a:rPr>
              <a:t> </a:t>
            </a:r>
            <a:r>
              <a:rPr lang="en-US" sz="3436" dirty="0" err="1">
                <a:solidFill>
                  <a:srgbClr val="4B426F"/>
                </a:solidFill>
                <a:latin typeface="KG Primary Penmanship"/>
              </a:rPr>
              <a:t>bidang</a:t>
            </a:r>
            <a:r>
              <a:rPr lang="en-US" sz="3436" dirty="0">
                <a:solidFill>
                  <a:srgbClr val="4B426F"/>
                </a:solidFill>
                <a:latin typeface="KG Primary Penmanship"/>
              </a:rPr>
              <a:t> </a:t>
            </a:r>
            <a:r>
              <a:rPr lang="en-US" sz="3436" dirty="0" err="1">
                <a:solidFill>
                  <a:srgbClr val="4B426F"/>
                </a:solidFill>
                <a:latin typeface="KG Primary Penmanship"/>
              </a:rPr>
              <a:t>ekliptika</a:t>
            </a:r>
            <a:r>
              <a:rPr lang="en-US" sz="3436" dirty="0">
                <a:solidFill>
                  <a:srgbClr val="4B426F"/>
                </a:solidFill>
                <a:latin typeface="KG Primary Penmanship"/>
              </a:rPr>
              <a:t> (garis </a:t>
            </a:r>
            <a:r>
              <a:rPr lang="en-US" sz="3436" dirty="0" err="1">
                <a:solidFill>
                  <a:srgbClr val="4B426F"/>
                </a:solidFill>
                <a:latin typeface="KG Primary Penmanship"/>
              </a:rPr>
              <a:t>edar</a:t>
            </a:r>
            <a:r>
              <a:rPr lang="en-US" sz="3436" dirty="0">
                <a:solidFill>
                  <a:srgbClr val="4B426F"/>
                </a:solidFill>
                <a:latin typeface="KG Primary Penmanship"/>
              </a:rPr>
              <a:t> </a:t>
            </a:r>
            <a:r>
              <a:rPr lang="en-US" sz="3436" dirty="0" err="1">
                <a:solidFill>
                  <a:srgbClr val="4B426F"/>
                </a:solidFill>
                <a:latin typeface="KG Primary Penmanship"/>
              </a:rPr>
              <a:t>semu</a:t>
            </a:r>
            <a:r>
              <a:rPr lang="en-US" sz="3436" dirty="0">
                <a:solidFill>
                  <a:srgbClr val="4B426F"/>
                </a:solidFill>
                <a:latin typeface="KG Primary Penmanship"/>
              </a:rPr>
              <a:t> </a:t>
            </a:r>
            <a:r>
              <a:rPr lang="en-US" sz="3436" dirty="0" err="1">
                <a:solidFill>
                  <a:srgbClr val="4B426F"/>
                </a:solidFill>
                <a:latin typeface="KG Primary Penmanship"/>
              </a:rPr>
              <a:t>matahari</a:t>
            </a:r>
            <a:r>
              <a:rPr lang="en-US" sz="3436" dirty="0">
                <a:solidFill>
                  <a:srgbClr val="4B426F"/>
                </a:solidFill>
                <a:latin typeface="KG Primary Penmanship"/>
              </a:rPr>
              <a:t>). </a:t>
            </a:r>
            <a:r>
              <a:rPr lang="en-US" sz="3436" dirty="0" err="1">
                <a:solidFill>
                  <a:srgbClr val="4B426F"/>
                </a:solidFill>
                <a:latin typeface="KG Primary Penmanship"/>
              </a:rPr>
              <a:t>Periode</a:t>
            </a:r>
            <a:r>
              <a:rPr lang="en-US" sz="3436" dirty="0">
                <a:solidFill>
                  <a:srgbClr val="4B426F"/>
                </a:solidFill>
                <a:latin typeface="KG Primary Penmanship"/>
              </a:rPr>
              <a:t> 21 </a:t>
            </a:r>
            <a:r>
              <a:rPr lang="en-US" sz="3436" dirty="0" err="1">
                <a:solidFill>
                  <a:srgbClr val="4B426F"/>
                </a:solidFill>
                <a:latin typeface="KG Primary Penmanship"/>
              </a:rPr>
              <a:t>Maret</a:t>
            </a:r>
            <a:r>
              <a:rPr lang="en-US" sz="3436" dirty="0">
                <a:solidFill>
                  <a:srgbClr val="4B426F"/>
                </a:solidFill>
                <a:latin typeface="KG Primary Penmanship"/>
              </a:rPr>
              <a:t> </a:t>
            </a:r>
            <a:r>
              <a:rPr lang="en-US" sz="3436" dirty="0" err="1">
                <a:solidFill>
                  <a:srgbClr val="4B426F"/>
                </a:solidFill>
                <a:latin typeface="KG Primary Penmanship"/>
              </a:rPr>
              <a:t>hingga</a:t>
            </a:r>
            <a:r>
              <a:rPr lang="en-US" sz="3436" dirty="0">
                <a:solidFill>
                  <a:srgbClr val="4B426F"/>
                </a:solidFill>
                <a:latin typeface="KG Primary Penmanship"/>
              </a:rPr>
              <a:t> 21 September, </a:t>
            </a:r>
            <a:r>
              <a:rPr lang="en-US" sz="3436" dirty="0" err="1">
                <a:solidFill>
                  <a:srgbClr val="4B426F"/>
                </a:solidFill>
                <a:latin typeface="KG Primary Penmanship"/>
              </a:rPr>
              <a:t>kutub</a:t>
            </a:r>
            <a:r>
              <a:rPr lang="en-US" sz="3436" dirty="0">
                <a:solidFill>
                  <a:srgbClr val="4B426F"/>
                </a:solidFill>
                <a:latin typeface="KG Primary Penmanship"/>
              </a:rPr>
              <a:t> </a:t>
            </a:r>
            <a:r>
              <a:rPr lang="en-US" sz="3436" dirty="0" err="1">
                <a:solidFill>
                  <a:srgbClr val="4B426F"/>
                </a:solidFill>
                <a:latin typeface="KG Primary Penmanship"/>
              </a:rPr>
              <a:t>utara</a:t>
            </a:r>
            <a:r>
              <a:rPr lang="en-US" sz="3436" dirty="0">
                <a:solidFill>
                  <a:srgbClr val="4B426F"/>
                </a:solidFill>
                <a:latin typeface="KG Primary Penmanship"/>
              </a:rPr>
              <a:t> </a:t>
            </a:r>
            <a:r>
              <a:rPr lang="en-US" sz="3436" dirty="0" err="1">
                <a:solidFill>
                  <a:srgbClr val="4B426F"/>
                </a:solidFill>
                <a:latin typeface="KG Primary Penmanship"/>
              </a:rPr>
              <a:t>mendekati</a:t>
            </a:r>
            <a:r>
              <a:rPr lang="en-US" sz="3436" dirty="0">
                <a:solidFill>
                  <a:srgbClr val="4B426F"/>
                </a:solidFill>
                <a:latin typeface="KG Primary Penmanship"/>
              </a:rPr>
              <a:t> </a:t>
            </a:r>
            <a:r>
              <a:rPr lang="en-US" sz="3436" dirty="0" err="1">
                <a:solidFill>
                  <a:srgbClr val="4B426F"/>
                </a:solidFill>
                <a:latin typeface="KG Primary Penmanship"/>
              </a:rPr>
              <a:t>matahari</a:t>
            </a:r>
            <a:r>
              <a:rPr lang="en-US" sz="3436" dirty="0">
                <a:solidFill>
                  <a:srgbClr val="4B426F"/>
                </a:solidFill>
                <a:latin typeface="KG Primary Penmanship"/>
              </a:rPr>
              <a:t> </a:t>
            </a:r>
            <a:r>
              <a:rPr lang="en-US" sz="3436" dirty="0" err="1">
                <a:solidFill>
                  <a:srgbClr val="4B426F"/>
                </a:solidFill>
                <a:latin typeface="KG Primary Penmanship"/>
              </a:rPr>
              <a:t>sementara</a:t>
            </a:r>
            <a:r>
              <a:rPr lang="en-US" sz="3436" dirty="0">
                <a:solidFill>
                  <a:srgbClr val="4B426F"/>
                </a:solidFill>
                <a:latin typeface="KG Primary Penmanship"/>
              </a:rPr>
              <a:t> </a:t>
            </a:r>
            <a:r>
              <a:rPr lang="en-US" sz="3436" dirty="0" err="1">
                <a:solidFill>
                  <a:srgbClr val="4B426F"/>
                </a:solidFill>
                <a:latin typeface="KG Primary Penmanship"/>
              </a:rPr>
              <a:t>kutub</a:t>
            </a:r>
            <a:r>
              <a:rPr lang="en-US" sz="3436" dirty="0">
                <a:solidFill>
                  <a:srgbClr val="4B426F"/>
                </a:solidFill>
                <a:latin typeface="KG Primary Penmanship"/>
              </a:rPr>
              <a:t> </a:t>
            </a:r>
            <a:r>
              <a:rPr lang="en-US" sz="3436" dirty="0" err="1">
                <a:solidFill>
                  <a:srgbClr val="4B426F"/>
                </a:solidFill>
                <a:latin typeface="KG Primary Penmanship"/>
              </a:rPr>
              <a:t>selatan</a:t>
            </a:r>
            <a:r>
              <a:rPr lang="en-US" sz="3436" dirty="0">
                <a:solidFill>
                  <a:srgbClr val="4B426F"/>
                </a:solidFill>
                <a:latin typeface="KG Primary Penmanship"/>
              </a:rPr>
              <a:t> </a:t>
            </a:r>
            <a:r>
              <a:rPr lang="en-US" sz="3436" dirty="0" err="1">
                <a:solidFill>
                  <a:srgbClr val="4B426F"/>
                </a:solidFill>
                <a:latin typeface="KG Primary Penmanship"/>
              </a:rPr>
              <a:t>menjauhi</a:t>
            </a:r>
            <a:r>
              <a:rPr lang="en-US" sz="3436" dirty="0">
                <a:solidFill>
                  <a:srgbClr val="4B426F"/>
                </a:solidFill>
                <a:latin typeface="KG Primary Penmanship"/>
              </a:rPr>
              <a:t> </a:t>
            </a:r>
            <a:r>
              <a:rPr lang="en-US" sz="3436" dirty="0" err="1">
                <a:solidFill>
                  <a:srgbClr val="4B426F"/>
                </a:solidFill>
                <a:latin typeface="KG Primary Penmanship"/>
              </a:rPr>
              <a:t>matahari</a:t>
            </a:r>
            <a:r>
              <a:rPr lang="en-US" sz="3436" dirty="0">
                <a:solidFill>
                  <a:srgbClr val="4B426F"/>
                </a:solidFill>
                <a:latin typeface="KG Primary Penmanship"/>
              </a:rPr>
              <a:t>. Waktu </a:t>
            </a:r>
            <a:r>
              <a:rPr lang="en-US" sz="3436" dirty="0" err="1">
                <a:solidFill>
                  <a:srgbClr val="4B426F"/>
                </a:solidFill>
                <a:latin typeface="KG Primary Penmanship"/>
              </a:rPr>
              <a:t>siang</a:t>
            </a:r>
            <a:r>
              <a:rPr lang="en-US" sz="3436" dirty="0">
                <a:solidFill>
                  <a:srgbClr val="4B426F"/>
                </a:solidFill>
                <a:latin typeface="KG Primary Penmanship"/>
              </a:rPr>
              <a:t> </a:t>
            </a:r>
            <a:r>
              <a:rPr lang="en-US" sz="3436" dirty="0" err="1">
                <a:solidFill>
                  <a:srgbClr val="4B426F"/>
                </a:solidFill>
                <a:latin typeface="KG Primary Penmanship"/>
              </a:rPr>
              <a:t>hari</a:t>
            </a:r>
            <a:r>
              <a:rPr lang="en-US" sz="3436" dirty="0">
                <a:solidFill>
                  <a:srgbClr val="4B426F"/>
                </a:solidFill>
                <a:latin typeface="KG Primary Penmanship"/>
              </a:rPr>
              <a:t> di </a:t>
            </a:r>
            <a:r>
              <a:rPr lang="en-US" sz="3436" dirty="0" err="1">
                <a:solidFill>
                  <a:srgbClr val="4B426F"/>
                </a:solidFill>
                <a:latin typeface="KG Primary Penmanship"/>
              </a:rPr>
              <a:t>belahan</a:t>
            </a:r>
            <a:r>
              <a:rPr lang="en-US" sz="3436" dirty="0">
                <a:solidFill>
                  <a:srgbClr val="4B426F"/>
                </a:solidFill>
                <a:latin typeface="KG Primary Penmanship"/>
              </a:rPr>
              <a:t> </a:t>
            </a:r>
            <a:r>
              <a:rPr lang="en-US" sz="3436" dirty="0" err="1">
                <a:solidFill>
                  <a:srgbClr val="4B426F"/>
                </a:solidFill>
                <a:latin typeface="KG Primary Penmanship"/>
              </a:rPr>
              <a:t>bumi</a:t>
            </a:r>
            <a:r>
              <a:rPr lang="en-US" sz="3436" dirty="0">
                <a:solidFill>
                  <a:srgbClr val="4B426F"/>
                </a:solidFill>
                <a:latin typeface="KG Primary Penmanship"/>
              </a:rPr>
              <a:t> </a:t>
            </a:r>
            <a:r>
              <a:rPr lang="en-US" sz="3436" dirty="0" err="1">
                <a:solidFill>
                  <a:srgbClr val="4B426F"/>
                </a:solidFill>
                <a:latin typeface="KG Primary Penmanship"/>
              </a:rPr>
              <a:t>utara</a:t>
            </a:r>
            <a:r>
              <a:rPr lang="en-US" sz="3436" dirty="0">
                <a:solidFill>
                  <a:srgbClr val="4B426F"/>
                </a:solidFill>
                <a:latin typeface="KG Primary Penmanship"/>
              </a:rPr>
              <a:t> </a:t>
            </a:r>
            <a:r>
              <a:rPr lang="en-US" sz="3436" dirty="0" err="1">
                <a:solidFill>
                  <a:srgbClr val="4B426F"/>
                </a:solidFill>
                <a:latin typeface="KG Primary Penmanship"/>
              </a:rPr>
              <a:t>lebih</a:t>
            </a:r>
            <a:r>
              <a:rPr lang="en-US" sz="3436" dirty="0">
                <a:solidFill>
                  <a:srgbClr val="4B426F"/>
                </a:solidFill>
                <a:latin typeface="KG Primary Penmanship"/>
              </a:rPr>
              <a:t> lama </a:t>
            </a:r>
            <a:r>
              <a:rPr lang="en-US" sz="3436" dirty="0" err="1">
                <a:solidFill>
                  <a:srgbClr val="4B426F"/>
                </a:solidFill>
                <a:latin typeface="KG Primary Penmanship"/>
              </a:rPr>
              <a:t>dari</a:t>
            </a:r>
            <a:r>
              <a:rPr lang="en-US" sz="3436" dirty="0">
                <a:solidFill>
                  <a:srgbClr val="4B426F"/>
                </a:solidFill>
                <a:latin typeface="KG Primary Penmanship"/>
              </a:rPr>
              <a:t> pada </a:t>
            </a:r>
            <a:r>
              <a:rPr lang="en-US" sz="3436" dirty="0" err="1">
                <a:solidFill>
                  <a:srgbClr val="4B426F"/>
                </a:solidFill>
                <a:latin typeface="KG Primary Penmanship"/>
              </a:rPr>
              <a:t>waktu</a:t>
            </a:r>
            <a:r>
              <a:rPr lang="en-US" sz="3436" dirty="0">
                <a:solidFill>
                  <a:srgbClr val="4B426F"/>
                </a:solidFill>
                <a:latin typeface="KG Primary Penmanship"/>
              </a:rPr>
              <a:t> </a:t>
            </a:r>
            <a:r>
              <a:rPr lang="en-US" sz="3436" dirty="0" err="1">
                <a:solidFill>
                  <a:srgbClr val="4B426F"/>
                </a:solidFill>
                <a:latin typeface="KG Primary Penmanship"/>
              </a:rPr>
              <a:t>siang</a:t>
            </a:r>
            <a:r>
              <a:rPr lang="en-US" sz="3436" dirty="0">
                <a:solidFill>
                  <a:srgbClr val="4B426F"/>
                </a:solidFill>
                <a:latin typeface="KG Primary Penmanship"/>
              </a:rPr>
              <a:t> di </a:t>
            </a:r>
            <a:r>
              <a:rPr lang="en-US" sz="3436" dirty="0" err="1">
                <a:solidFill>
                  <a:srgbClr val="4B426F"/>
                </a:solidFill>
                <a:latin typeface="KG Primary Penmanship"/>
              </a:rPr>
              <a:t>belahan</a:t>
            </a:r>
            <a:r>
              <a:rPr lang="en-US" sz="3436" dirty="0">
                <a:solidFill>
                  <a:srgbClr val="4B426F"/>
                </a:solidFill>
                <a:latin typeface="KG Primary Penmanship"/>
              </a:rPr>
              <a:t> </a:t>
            </a:r>
            <a:r>
              <a:rPr lang="en-US" sz="3436" dirty="0" err="1">
                <a:solidFill>
                  <a:srgbClr val="4B426F"/>
                </a:solidFill>
                <a:latin typeface="KG Primary Penmanship"/>
              </a:rPr>
              <a:t>bumi</a:t>
            </a:r>
            <a:r>
              <a:rPr lang="en-US" sz="3436" dirty="0">
                <a:solidFill>
                  <a:srgbClr val="4B426F"/>
                </a:solidFill>
                <a:latin typeface="KG Primary Penmanship"/>
              </a:rPr>
              <a:t> </a:t>
            </a:r>
            <a:r>
              <a:rPr lang="en-US" sz="3436" dirty="0" err="1">
                <a:solidFill>
                  <a:srgbClr val="4B426F"/>
                </a:solidFill>
                <a:latin typeface="KG Primary Penmanship"/>
              </a:rPr>
              <a:t>bagian</a:t>
            </a:r>
            <a:r>
              <a:rPr lang="en-US" sz="3436" dirty="0">
                <a:solidFill>
                  <a:srgbClr val="4B426F"/>
                </a:solidFill>
                <a:latin typeface="KG Primary Penmanship"/>
              </a:rPr>
              <a:t> </a:t>
            </a:r>
            <a:r>
              <a:rPr lang="en-US" sz="3436" dirty="0" err="1">
                <a:solidFill>
                  <a:srgbClr val="4B426F"/>
                </a:solidFill>
                <a:latin typeface="KG Primary Penmanship"/>
              </a:rPr>
              <a:t>selatan</a:t>
            </a:r>
            <a:r>
              <a:rPr lang="en-US" sz="3436" dirty="0">
                <a:solidFill>
                  <a:srgbClr val="4B426F"/>
                </a:solidFill>
                <a:latin typeface="KG Primary Penmanship"/>
              </a:rPr>
              <a:t>. </a:t>
            </a:r>
            <a:r>
              <a:rPr lang="en-US" sz="3436" dirty="0" err="1">
                <a:solidFill>
                  <a:srgbClr val="4B426F"/>
                </a:solidFill>
                <a:latin typeface="KG Primary Penmanship"/>
              </a:rPr>
              <a:t>Periode</a:t>
            </a:r>
            <a:r>
              <a:rPr lang="en-US" sz="3436" dirty="0">
                <a:solidFill>
                  <a:srgbClr val="4B426F"/>
                </a:solidFill>
                <a:latin typeface="KG Primary Penmanship"/>
              </a:rPr>
              <a:t> 21 September </a:t>
            </a:r>
            <a:r>
              <a:rPr lang="en-US" sz="3436" dirty="0" err="1">
                <a:solidFill>
                  <a:srgbClr val="4B426F"/>
                </a:solidFill>
                <a:latin typeface="KG Primary Penmanship"/>
              </a:rPr>
              <a:t>hingga</a:t>
            </a:r>
            <a:r>
              <a:rPr lang="en-US" sz="3436" dirty="0">
                <a:solidFill>
                  <a:srgbClr val="4B426F"/>
                </a:solidFill>
                <a:latin typeface="KG Primary Penmanship"/>
              </a:rPr>
              <a:t> 21 </a:t>
            </a:r>
            <a:r>
              <a:rPr lang="en-US" sz="3436" dirty="0" err="1">
                <a:solidFill>
                  <a:srgbClr val="4B426F"/>
                </a:solidFill>
                <a:latin typeface="KG Primary Penmanship"/>
              </a:rPr>
              <a:t>Maret</a:t>
            </a:r>
            <a:r>
              <a:rPr lang="en-US" sz="3436" dirty="0">
                <a:solidFill>
                  <a:srgbClr val="4B426F"/>
                </a:solidFill>
                <a:latin typeface="KG Primary Penmanship"/>
              </a:rPr>
              <a:t>, </a:t>
            </a:r>
            <a:r>
              <a:rPr lang="en-US" sz="3436" dirty="0" err="1">
                <a:solidFill>
                  <a:srgbClr val="4B426F"/>
                </a:solidFill>
                <a:latin typeface="KG Primary Penmanship"/>
              </a:rPr>
              <a:t>kutub</a:t>
            </a:r>
            <a:r>
              <a:rPr lang="en-US" sz="3436" dirty="0">
                <a:solidFill>
                  <a:srgbClr val="4B426F"/>
                </a:solidFill>
                <a:latin typeface="KG Primary Penmanship"/>
              </a:rPr>
              <a:t> </a:t>
            </a:r>
            <a:r>
              <a:rPr lang="en-US" sz="3436" dirty="0" err="1">
                <a:solidFill>
                  <a:srgbClr val="4B426F"/>
                </a:solidFill>
                <a:latin typeface="KG Primary Penmanship"/>
              </a:rPr>
              <a:t>selatan</a:t>
            </a:r>
            <a:r>
              <a:rPr lang="en-US" sz="3436" dirty="0">
                <a:solidFill>
                  <a:srgbClr val="4B426F"/>
                </a:solidFill>
                <a:latin typeface="KG Primary Penmanship"/>
              </a:rPr>
              <a:t> </a:t>
            </a:r>
            <a:r>
              <a:rPr lang="en-US" sz="3436" dirty="0" err="1">
                <a:solidFill>
                  <a:srgbClr val="4B426F"/>
                </a:solidFill>
                <a:latin typeface="KG Primary Penmanship"/>
              </a:rPr>
              <a:t>mendekati</a:t>
            </a:r>
            <a:r>
              <a:rPr lang="en-US" sz="3436" dirty="0">
                <a:solidFill>
                  <a:srgbClr val="4B426F"/>
                </a:solidFill>
                <a:latin typeface="KG Primary Penmanship"/>
              </a:rPr>
              <a:t> </a:t>
            </a:r>
            <a:r>
              <a:rPr lang="en-US" sz="3436" dirty="0" err="1">
                <a:solidFill>
                  <a:srgbClr val="4B426F"/>
                </a:solidFill>
                <a:latin typeface="KG Primary Penmanship"/>
              </a:rPr>
              <a:t>matahari</a:t>
            </a:r>
            <a:r>
              <a:rPr lang="en-US" sz="3436" dirty="0">
                <a:solidFill>
                  <a:srgbClr val="4B426F"/>
                </a:solidFill>
                <a:latin typeface="KG Primary Penmanship"/>
              </a:rPr>
              <a:t> </a:t>
            </a:r>
            <a:r>
              <a:rPr lang="en-US" sz="3436" dirty="0" err="1">
                <a:solidFill>
                  <a:srgbClr val="4B426F"/>
                </a:solidFill>
                <a:latin typeface="KG Primary Penmanship"/>
              </a:rPr>
              <a:t>sementara</a:t>
            </a:r>
            <a:r>
              <a:rPr lang="en-US" sz="3436" dirty="0">
                <a:solidFill>
                  <a:srgbClr val="4B426F"/>
                </a:solidFill>
                <a:latin typeface="KG Primary Penmanship"/>
              </a:rPr>
              <a:t> </a:t>
            </a:r>
            <a:r>
              <a:rPr lang="en-US" sz="3436" dirty="0" err="1">
                <a:solidFill>
                  <a:srgbClr val="4B426F"/>
                </a:solidFill>
                <a:latin typeface="KG Primary Penmanship"/>
              </a:rPr>
              <a:t>kutub</a:t>
            </a:r>
            <a:r>
              <a:rPr lang="en-US" sz="3436" dirty="0">
                <a:solidFill>
                  <a:srgbClr val="4B426F"/>
                </a:solidFill>
                <a:latin typeface="KG Primary Penmanship"/>
              </a:rPr>
              <a:t> </a:t>
            </a:r>
            <a:r>
              <a:rPr lang="en-US" sz="3436" dirty="0" err="1">
                <a:solidFill>
                  <a:srgbClr val="4B426F"/>
                </a:solidFill>
                <a:latin typeface="KG Primary Penmanship"/>
              </a:rPr>
              <a:t>utara</a:t>
            </a:r>
            <a:r>
              <a:rPr lang="en-US" sz="3436" dirty="0">
                <a:solidFill>
                  <a:srgbClr val="4B426F"/>
                </a:solidFill>
                <a:latin typeface="KG Primary Penmanship"/>
              </a:rPr>
              <a:t> </a:t>
            </a:r>
            <a:r>
              <a:rPr lang="en-US" sz="3436" dirty="0" err="1">
                <a:solidFill>
                  <a:srgbClr val="4B426F"/>
                </a:solidFill>
                <a:latin typeface="KG Primary Penmanship"/>
              </a:rPr>
              <a:t>menjauhi</a:t>
            </a:r>
            <a:r>
              <a:rPr lang="en-US" sz="3436" dirty="0">
                <a:solidFill>
                  <a:srgbClr val="4B426F"/>
                </a:solidFill>
                <a:latin typeface="KG Primary Penmanship"/>
              </a:rPr>
              <a:t> </a:t>
            </a:r>
            <a:r>
              <a:rPr lang="en-US" sz="3436" dirty="0" err="1">
                <a:solidFill>
                  <a:srgbClr val="4B426F"/>
                </a:solidFill>
                <a:latin typeface="KG Primary Penmanship"/>
              </a:rPr>
              <a:t>matahari</a:t>
            </a:r>
            <a:r>
              <a:rPr lang="en-US" sz="3436" dirty="0">
                <a:solidFill>
                  <a:srgbClr val="4B426F"/>
                </a:solidFill>
                <a:latin typeface="KG Primary Penmanship"/>
              </a:rPr>
              <a:t>. Waktu </a:t>
            </a:r>
            <a:r>
              <a:rPr lang="en-US" sz="3436" dirty="0" err="1">
                <a:solidFill>
                  <a:srgbClr val="4B426F"/>
                </a:solidFill>
                <a:latin typeface="KG Primary Penmanship"/>
              </a:rPr>
              <a:t>siang</a:t>
            </a:r>
            <a:r>
              <a:rPr lang="en-US" sz="3436" dirty="0">
                <a:solidFill>
                  <a:srgbClr val="4B426F"/>
                </a:solidFill>
                <a:latin typeface="KG Primary Penmanship"/>
              </a:rPr>
              <a:t> </a:t>
            </a:r>
            <a:r>
              <a:rPr lang="en-US" sz="3436" dirty="0" err="1">
                <a:solidFill>
                  <a:srgbClr val="4B426F"/>
                </a:solidFill>
                <a:latin typeface="KG Primary Penmanship"/>
              </a:rPr>
              <a:t>hari</a:t>
            </a:r>
            <a:r>
              <a:rPr lang="en-US" sz="3436" dirty="0">
                <a:solidFill>
                  <a:srgbClr val="4B426F"/>
                </a:solidFill>
                <a:latin typeface="KG Primary Penmanship"/>
              </a:rPr>
              <a:t> di </a:t>
            </a:r>
            <a:r>
              <a:rPr lang="en-US" sz="3436" dirty="0" err="1">
                <a:solidFill>
                  <a:srgbClr val="4B426F"/>
                </a:solidFill>
                <a:latin typeface="KG Primary Penmanship"/>
              </a:rPr>
              <a:t>belahan</a:t>
            </a:r>
            <a:r>
              <a:rPr lang="en-US" sz="3436" dirty="0">
                <a:solidFill>
                  <a:srgbClr val="4B426F"/>
                </a:solidFill>
                <a:latin typeface="KG Primary Penmanship"/>
              </a:rPr>
              <a:t> </a:t>
            </a:r>
            <a:r>
              <a:rPr lang="en-US" sz="3436" dirty="0" err="1">
                <a:solidFill>
                  <a:srgbClr val="4B426F"/>
                </a:solidFill>
                <a:latin typeface="KG Primary Penmanship"/>
              </a:rPr>
              <a:t>bumi</a:t>
            </a:r>
            <a:r>
              <a:rPr lang="en-US" sz="3436" dirty="0">
                <a:solidFill>
                  <a:srgbClr val="4B426F"/>
                </a:solidFill>
                <a:latin typeface="KG Primary Penmanship"/>
              </a:rPr>
              <a:t> </a:t>
            </a:r>
            <a:r>
              <a:rPr lang="en-US" sz="3436" dirty="0" err="1">
                <a:solidFill>
                  <a:srgbClr val="4B426F"/>
                </a:solidFill>
                <a:latin typeface="KG Primary Penmanship"/>
              </a:rPr>
              <a:t>selatan</a:t>
            </a:r>
            <a:r>
              <a:rPr lang="en-US" sz="3436" dirty="0">
                <a:solidFill>
                  <a:srgbClr val="4B426F"/>
                </a:solidFill>
                <a:latin typeface="KG Primary Penmanship"/>
              </a:rPr>
              <a:t> </a:t>
            </a:r>
            <a:r>
              <a:rPr lang="en-US" sz="3436" dirty="0" err="1">
                <a:solidFill>
                  <a:srgbClr val="4B426F"/>
                </a:solidFill>
                <a:latin typeface="KG Primary Penmanship"/>
              </a:rPr>
              <a:t>lebih</a:t>
            </a:r>
            <a:r>
              <a:rPr lang="en-US" sz="3436" dirty="0">
                <a:solidFill>
                  <a:srgbClr val="4B426F"/>
                </a:solidFill>
                <a:latin typeface="KG Primary Penmanship"/>
              </a:rPr>
              <a:t> lama </a:t>
            </a:r>
            <a:r>
              <a:rPr lang="en-US" sz="3436" dirty="0" err="1">
                <a:solidFill>
                  <a:srgbClr val="4B426F"/>
                </a:solidFill>
                <a:latin typeface="KG Primary Penmanship"/>
              </a:rPr>
              <a:t>daripada</a:t>
            </a:r>
            <a:r>
              <a:rPr lang="en-US" sz="3436" dirty="0">
                <a:solidFill>
                  <a:srgbClr val="4B426F"/>
                </a:solidFill>
                <a:latin typeface="KG Primary Penmanship"/>
              </a:rPr>
              <a:t> </a:t>
            </a:r>
            <a:r>
              <a:rPr lang="en-US" sz="3436" dirty="0" err="1">
                <a:solidFill>
                  <a:srgbClr val="4B426F"/>
                </a:solidFill>
                <a:latin typeface="KG Primary Penmanship"/>
              </a:rPr>
              <a:t>waktu</a:t>
            </a:r>
            <a:r>
              <a:rPr lang="en-US" sz="3436" dirty="0">
                <a:solidFill>
                  <a:srgbClr val="4B426F"/>
                </a:solidFill>
                <a:latin typeface="KG Primary Penmanship"/>
              </a:rPr>
              <a:t> </a:t>
            </a:r>
            <a:r>
              <a:rPr lang="en-US" sz="3436" dirty="0" err="1">
                <a:solidFill>
                  <a:srgbClr val="4B426F"/>
                </a:solidFill>
                <a:latin typeface="KG Primary Penmanship"/>
              </a:rPr>
              <a:t>siang</a:t>
            </a:r>
            <a:r>
              <a:rPr lang="en-US" sz="3436" dirty="0">
                <a:solidFill>
                  <a:srgbClr val="4B426F"/>
                </a:solidFill>
                <a:latin typeface="KG Primary Penmanship"/>
              </a:rPr>
              <a:t> </a:t>
            </a:r>
            <a:r>
              <a:rPr lang="en-US" sz="3436" dirty="0" err="1">
                <a:solidFill>
                  <a:srgbClr val="4B426F"/>
                </a:solidFill>
                <a:latin typeface="KG Primary Penmanship"/>
              </a:rPr>
              <a:t>hari</a:t>
            </a:r>
            <a:r>
              <a:rPr lang="en-US" sz="3436" dirty="0">
                <a:solidFill>
                  <a:srgbClr val="4B426F"/>
                </a:solidFill>
                <a:latin typeface="KG Primary Penmanship"/>
              </a:rPr>
              <a:t> di </a:t>
            </a:r>
            <a:r>
              <a:rPr lang="en-US" sz="3436" dirty="0" err="1">
                <a:solidFill>
                  <a:srgbClr val="4B426F"/>
                </a:solidFill>
                <a:latin typeface="KG Primary Penmanship"/>
              </a:rPr>
              <a:t>belahan</a:t>
            </a:r>
            <a:r>
              <a:rPr lang="en-US" sz="3436" dirty="0">
                <a:solidFill>
                  <a:srgbClr val="4B426F"/>
                </a:solidFill>
                <a:latin typeface="KG Primary Penmanship"/>
              </a:rPr>
              <a:t> </a:t>
            </a:r>
            <a:r>
              <a:rPr lang="en-US" sz="3436" dirty="0" err="1">
                <a:solidFill>
                  <a:srgbClr val="4B426F"/>
                </a:solidFill>
                <a:latin typeface="KG Primary Penmanship"/>
              </a:rPr>
              <a:t>bumi</a:t>
            </a:r>
            <a:r>
              <a:rPr lang="en-US" sz="3436" dirty="0">
                <a:solidFill>
                  <a:srgbClr val="4B426F"/>
                </a:solidFill>
                <a:latin typeface="KG Primary Penmanship"/>
              </a:rPr>
              <a:t> </a:t>
            </a:r>
            <a:r>
              <a:rPr lang="en-US" sz="3436" dirty="0" err="1">
                <a:solidFill>
                  <a:srgbClr val="4B426F"/>
                </a:solidFill>
                <a:latin typeface="KG Primary Penmanship"/>
              </a:rPr>
              <a:t>utara</a:t>
            </a:r>
            <a:r>
              <a:rPr lang="en-US" sz="3436" dirty="0">
                <a:solidFill>
                  <a:srgbClr val="4B426F"/>
                </a:solidFill>
                <a:latin typeface="KG Primary Penmanship"/>
              </a:rPr>
              <a:t>.</a:t>
            </a:r>
          </a:p>
          <a:p>
            <a:pPr algn="ctr">
              <a:lnSpc>
                <a:spcPts val="3436"/>
              </a:lnSpc>
            </a:pPr>
            <a:endParaRPr lang="en-US" sz="3436" dirty="0">
              <a:solidFill>
                <a:srgbClr val="4B426F"/>
              </a:solidFill>
              <a:latin typeface="KG Primary Penmanship"/>
            </a:endParaRPr>
          </a:p>
        </p:txBody>
      </p:sp>
      <p:sp>
        <p:nvSpPr>
          <p:cNvPr id="21" name="TextBox 21"/>
          <p:cNvSpPr txBox="1"/>
          <p:nvPr/>
        </p:nvSpPr>
        <p:spPr>
          <a:xfrm>
            <a:off x="1844161" y="1998692"/>
            <a:ext cx="2635271" cy="1236349"/>
          </a:xfrm>
          <a:prstGeom prst="rect">
            <a:avLst/>
          </a:prstGeom>
        </p:spPr>
        <p:txBody>
          <a:bodyPr wrap="square" lIns="0" tIns="0" rIns="0" bIns="0" rtlCol="0" anchor="t">
            <a:spAutoFit/>
          </a:bodyPr>
          <a:lstStyle/>
          <a:p>
            <a:pPr algn="ctr">
              <a:lnSpc>
                <a:spcPts val="10079"/>
              </a:lnSpc>
            </a:pPr>
            <a:r>
              <a:rPr lang="en-US" sz="7199" dirty="0">
                <a:solidFill>
                  <a:srgbClr val="161413"/>
                </a:solidFill>
                <a:latin typeface="Bakso Sapi"/>
              </a:rPr>
              <a:t>3. </a:t>
            </a:r>
          </a:p>
        </p:txBody>
      </p:sp>
      <p:sp>
        <p:nvSpPr>
          <p:cNvPr id="25" name="Action Button: Blank 24">
            <a:hlinkClick r:id="" action="ppaction://hlinkshowjump?jump=previousslide" highlightClick="1">
              <a:snd r:embed="rId12" name="click.wav"/>
            </a:hlinkClick>
            <a:extLst>
              <a:ext uri="{FF2B5EF4-FFF2-40B4-BE49-F238E27FC236}">
                <a16:creationId xmlns:a16="http://schemas.microsoft.com/office/drawing/2014/main" id="{017B19A4-DB3C-0D69-7F23-335AA298A0E0}"/>
              </a:ext>
            </a:extLst>
          </p:cNvPr>
          <p:cNvSpPr/>
          <p:nvPr/>
        </p:nvSpPr>
        <p:spPr>
          <a:xfrm>
            <a:off x="482012" y="9084860"/>
            <a:ext cx="1332421" cy="984910"/>
          </a:xfrm>
          <a:prstGeom prst="actionButtonBlank">
            <a:avLst/>
          </a:prstGeom>
          <a:blipFill dpi="0" rotWithShape="1">
            <a:blip r:embed="rId13"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6" name="Action Button: Blank 25">
            <a:hlinkClick r:id="" action="ppaction://hlinkshowjump?jump=nextslide" highlightClick="1">
              <a:snd r:embed="rId12" name="click.wav"/>
            </a:hlinkClick>
            <a:extLst>
              <a:ext uri="{FF2B5EF4-FFF2-40B4-BE49-F238E27FC236}">
                <a16:creationId xmlns:a16="http://schemas.microsoft.com/office/drawing/2014/main" id="{8A99EB72-B3EB-EEE4-F74E-E4CF5DBB6799}"/>
              </a:ext>
            </a:extLst>
          </p:cNvPr>
          <p:cNvSpPr/>
          <p:nvPr/>
        </p:nvSpPr>
        <p:spPr>
          <a:xfrm>
            <a:off x="16484686" y="9158215"/>
            <a:ext cx="1447239" cy="838200"/>
          </a:xfrm>
          <a:prstGeom prst="actionButtonBlank">
            <a:avLst/>
          </a:prstGeom>
          <a:blipFill dpi="0" rotWithShape="1">
            <a:blip r:embed="rId1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ustDataLst>
      <p:tags r:id="rId1"/>
    </p:custDataLst>
  </p:cSld>
  <p:clrMapOvr>
    <a:masterClrMapping/>
  </p:clrMapOvr>
  <p:transition spd="med" advClick="0">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9364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09083" y="1967141"/>
            <a:ext cx="8888966" cy="6944505"/>
          </a:xfrm>
          <a:prstGeom prst="rect">
            <a:avLst/>
          </a:prstGeom>
        </p:spPr>
      </p:pic>
      <p:grpSp>
        <p:nvGrpSpPr>
          <p:cNvPr id="3" name="Group 3"/>
          <p:cNvGrpSpPr/>
          <p:nvPr/>
        </p:nvGrpSpPr>
        <p:grpSpPr>
          <a:xfrm>
            <a:off x="3539635" y="379784"/>
            <a:ext cx="12116828" cy="1276931"/>
            <a:chOff x="0" y="0"/>
            <a:chExt cx="4088218" cy="430836"/>
          </a:xfrm>
        </p:grpSpPr>
        <p:sp>
          <p:nvSpPr>
            <p:cNvPr id="4" name="Freeform 4"/>
            <p:cNvSpPr/>
            <p:nvPr/>
          </p:nvSpPr>
          <p:spPr>
            <a:xfrm>
              <a:off x="92710" y="106680"/>
              <a:ext cx="3984078" cy="311456"/>
            </a:xfrm>
            <a:custGeom>
              <a:avLst/>
              <a:gdLst/>
              <a:ahLst/>
              <a:cxnLst/>
              <a:rect l="l" t="t" r="r" b="b"/>
              <a:pathLst>
                <a:path w="3984078" h="311456">
                  <a:moveTo>
                    <a:pt x="3957408" y="122226"/>
                  </a:moveTo>
                  <a:cubicBezTo>
                    <a:pt x="3957408" y="209856"/>
                    <a:pt x="3881208" y="280976"/>
                    <a:pt x="3799928" y="280976"/>
                  </a:cubicBezTo>
                  <a:lnTo>
                    <a:pt x="66040" y="280976"/>
                  </a:lnTo>
                  <a:cubicBezTo>
                    <a:pt x="43180" y="280976"/>
                    <a:pt x="20320" y="275896"/>
                    <a:pt x="0" y="267006"/>
                  </a:cubicBezTo>
                  <a:cubicBezTo>
                    <a:pt x="26670" y="294946"/>
                    <a:pt x="63500" y="311456"/>
                    <a:pt x="119520" y="311456"/>
                  </a:cubicBezTo>
                  <a:lnTo>
                    <a:pt x="3838028" y="311456"/>
                  </a:lnTo>
                  <a:cubicBezTo>
                    <a:pt x="3918038" y="311456"/>
                    <a:pt x="3984078" y="245416"/>
                    <a:pt x="3984078" y="165406"/>
                  </a:cubicBezTo>
                  <a:lnTo>
                    <a:pt x="3984078" y="95250"/>
                  </a:lnTo>
                  <a:cubicBezTo>
                    <a:pt x="3984078" y="58420"/>
                    <a:pt x="3970108" y="25400"/>
                    <a:pt x="3948518" y="0"/>
                  </a:cubicBezTo>
                  <a:cubicBezTo>
                    <a:pt x="3954868" y="16510"/>
                    <a:pt x="3957408" y="34290"/>
                    <a:pt x="3957408" y="52070"/>
                  </a:cubicBezTo>
                  <a:lnTo>
                    <a:pt x="3957408" y="122226"/>
                  </a:lnTo>
                  <a:lnTo>
                    <a:pt x="3957408" y="122226"/>
                  </a:lnTo>
                  <a:close/>
                </a:path>
              </a:pathLst>
            </a:custGeom>
            <a:solidFill>
              <a:srgbClr val="4B426F"/>
            </a:solidFill>
          </p:spPr>
        </p:sp>
        <p:sp>
          <p:nvSpPr>
            <p:cNvPr id="5" name="Freeform 5"/>
            <p:cNvSpPr/>
            <p:nvPr/>
          </p:nvSpPr>
          <p:spPr>
            <a:xfrm>
              <a:off x="12700" y="12700"/>
              <a:ext cx="4023448" cy="362256"/>
            </a:xfrm>
            <a:custGeom>
              <a:avLst/>
              <a:gdLst/>
              <a:ahLst/>
              <a:cxnLst/>
              <a:rect l="l" t="t" r="r" b="b"/>
              <a:pathLst>
                <a:path w="4023448" h="362256">
                  <a:moveTo>
                    <a:pt x="146050" y="362256"/>
                  </a:moveTo>
                  <a:lnTo>
                    <a:pt x="3877398" y="362256"/>
                  </a:lnTo>
                  <a:cubicBezTo>
                    <a:pt x="3957408" y="362256"/>
                    <a:pt x="4023448" y="296216"/>
                    <a:pt x="4023448" y="216206"/>
                  </a:cubicBezTo>
                  <a:lnTo>
                    <a:pt x="4023448" y="146050"/>
                  </a:lnTo>
                  <a:cubicBezTo>
                    <a:pt x="4023448" y="66040"/>
                    <a:pt x="3957408" y="0"/>
                    <a:pt x="3877398" y="0"/>
                  </a:cubicBezTo>
                  <a:lnTo>
                    <a:pt x="146050" y="0"/>
                  </a:lnTo>
                  <a:cubicBezTo>
                    <a:pt x="66040" y="0"/>
                    <a:pt x="0" y="66040"/>
                    <a:pt x="0" y="146050"/>
                  </a:cubicBezTo>
                  <a:lnTo>
                    <a:pt x="0" y="216206"/>
                  </a:lnTo>
                  <a:cubicBezTo>
                    <a:pt x="0" y="297486"/>
                    <a:pt x="66040" y="362256"/>
                    <a:pt x="146050" y="362256"/>
                  </a:cubicBezTo>
                  <a:close/>
                </a:path>
              </a:pathLst>
            </a:custGeom>
            <a:solidFill>
              <a:srgbClr val="FFEADC"/>
            </a:solidFill>
          </p:spPr>
        </p:sp>
        <p:sp>
          <p:nvSpPr>
            <p:cNvPr id="6" name="Freeform 6"/>
            <p:cNvSpPr/>
            <p:nvPr/>
          </p:nvSpPr>
          <p:spPr>
            <a:xfrm>
              <a:off x="0" y="0"/>
              <a:ext cx="4088218" cy="430836"/>
            </a:xfrm>
            <a:custGeom>
              <a:avLst/>
              <a:gdLst/>
              <a:ahLst/>
              <a:cxnLst/>
              <a:rect l="l" t="t" r="r" b="b"/>
              <a:pathLst>
                <a:path w="4088218" h="430836">
                  <a:moveTo>
                    <a:pt x="4024718" y="74930"/>
                  </a:moveTo>
                  <a:cubicBezTo>
                    <a:pt x="3996778" y="30480"/>
                    <a:pt x="3947248" y="0"/>
                    <a:pt x="3890098" y="0"/>
                  </a:cubicBezTo>
                  <a:lnTo>
                    <a:pt x="158750" y="0"/>
                  </a:lnTo>
                  <a:cubicBezTo>
                    <a:pt x="71120" y="0"/>
                    <a:pt x="0" y="71120"/>
                    <a:pt x="0" y="158750"/>
                  </a:cubicBezTo>
                  <a:lnTo>
                    <a:pt x="0" y="228906"/>
                  </a:lnTo>
                  <a:cubicBezTo>
                    <a:pt x="0" y="280976"/>
                    <a:pt x="25400" y="326696"/>
                    <a:pt x="63500" y="355906"/>
                  </a:cubicBezTo>
                  <a:cubicBezTo>
                    <a:pt x="91440" y="400356"/>
                    <a:pt x="140970" y="430836"/>
                    <a:pt x="215900" y="430836"/>
                  </a:cubicBezTo>
                  <a:lnTo>
                    <a:pt x="3929468" y="430836"/>
                  </a:lnTo>
                  <a:cubicBezTo>
                    <a:pt x="4017098" y="430836"/>
                    <a:pt x="4088218" y="359716"/>
                    <a:pt x="4088218" y="272086"/>
                  </a:cubicBezTo>
                  <a:lnTo>
                    <a:pt x="4088218" y="201930"/>
                  </a:lnTo>
                  <a:cubicBezTo>
                    <a:pt x="4088218" y="149860"/>
                    <a:pt x="4062818" y="104140"/>
                    <a:pt x="4024718" y="74930"/>
                  </a:cubicBezTo>
                  <a:close/>
                  <a:moveTo>
                    <a:pt x="12700" y="228906"/>
                  </a:moveTo>
                  <a:lnTo>
                    <a:pt x="12700" y="158750"/>
                  </a:lnTo>
                  <a:cubicBezTo>
                    <a:pt x="12700" y="78740"/>
                    <a:pt x="78740" y="12700"/>
                    <a:pt x="158750" y="12700"/>
                  </a:cubicBezTo>
                  <a:lnTo>
                    <a:pt x="3890098" y="12700"/>
                  </a:lnTo>
                  <a:cubicBezTo>
                    <a:pt x="3970108" y="12700"/>
                    <a:pt x="4036148" y="78740"/>
                    <a:pt x="4036148" y="158750"/>
                  </a:cubicBezTo>
                  <a:lnTo>
                    <a:pt x="4036148" y="228906"/>
                  </a:lnTo>
                  <a:cubicBezTo>
                    <a:pt x="4036148" y="308916"/>
                    <a:pt x="3970108" y="374956"/>
                    <a:pt x="3890098" y="374956"/>
                  </a:cubicBezTo>
                  <a:lnTo>
                    <a:pt x="158750" y="374956"/>
                  </a:lnTo>
                  <a:cubicBezTo>
                    <a:pt x="78740" y="374956"/>
                    <a:pt x="12700" y="310186"/>
                    <a:pt x="12700" y="228906"/>
                  </a:cubicBezTo>
                  <a:close/>
                  <a:moveTo>
                    <a:pt x="4076788" y="272086"/>
                  </a:moveTo>
                  <a:cubicBezTo>
                    <a:pt x="4076788" y="352096"/>
                    <a:pt x="4009478" y="418136"/>
                    <a:pt x="3929468" y="418136"/>
                  </a:cubicBezTo>
                  <a:lnTo>
                    <a:pt x="215900" y="418136"/>
                  </a:lnTo>
                  <a:cubicBezTo>
                    <a:pt x="157480" y="418136"/>
                    <a:pt x="120650" y="401626"/>
                    <a:pt x="93980" y="373686"/>
                  </a:cubicBezTo>
                  <a:cubicBezTo>
                    <a:pt x="114300" y="382576"/>
                    <a:pt x="135890" y="387656"/>
                    <a:pt x="160020" y="387656"/>
                  </a:cubicBezTo>
                  <a:lnTo>
                    <a:pt x="3891368" y="387656"/>
                  </a:lnTo>
                  <a:cubicBezTo>
                    <a:pt x="3978998" y="387656"/>
                    <a:pt x="4050118" y="316536"/>
                    <a:pt x="4050118" y="228906"/>
                  </a:cubicBezTo>
                  <a:lnTo>
                    <a:pt x="4050118" y="158750"/>
                  </a:lnTo>
                  <a:cubicBezTo>
                    <a:pt x="4050118" y="140970"/>
                    <a:pt x="4046308" y="123190"/>
                    <a:pt x="4041228" y="106680"/>
                  </a:cubicBezTo>
                  <a:cubicBezTo>
                    <a:pt x="4062818" y="132080"/>
                    <a:pt x="4076788" y="165100"/>
                    <a:pt x="4076788" y="201930"/>
                  </a:cubicBezTo>
                  <a:lnTo>
                    <a:pt x="4076788" y="272086"/>
                  </a:lnTo>
                  <a:cubicBezTo>
                    <a:pt x="4076788" y="272086"/>
                    <a:pt x="4076788" y="272086"/>
                    <a:pt x="4076788" y="272086"/>
                  </a:cubicBezTo>
                  <a:close/>
                </a:path>
              </a:pathLst>
            </a:custGeom>
            <a:solidFill>
              <a:srgbClr val="4B426F"/>
            </a:solidFill>
          </p:spPr>
        </p:sp>
      </p:gr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023252">
            <a:off x="16822865" y="205948"/>
            <a:ext cx="2621295" cy="2378229"/>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49770" t="62383" r="33099" b="7957"/>
          <a:stretch>
            <a:fillRect/>
          </a:stretch>
        </p:blipFill>
        <p:spPr>
          <a:xfrm>
            <a:off x="10937330" y="4000500"/>
            <a:ext cx="767400" cy="850362"/>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49770" t="62383" r="33099" b="7957"/>
          <a:stretch>
            <a:fillRect/>
          </a:stretch>
        </p:blipFill>
        <p:spPr>
          <a:xfrm>
            <a:off x="7609103" y="9258300"/>
            <a:ext cx="533352" cy="591012"/>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49770" t="62383" r="33099" b="7957"/>
          <a:stretch>
            <a:fillRect/>
          </a:stretch>
        </p:blipFill>
        <p:spPr>
          <a:xfrm>
            <a:off x="11494051" y="9553806"/>
            <a:ext cx="1618632" cy="1793619"/>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49770" t="62383" r="33099" b="7957"/>
          <a:stretch>
            <a:fillRect/>
          </a:stretch>
        </p:blipFill>
        <p:spPr>
          <a:xfrm>
            <a:off x="17082138" y="5757376"/>
            <a:ext cx="576176" cy="638465"/>
          </a:xfrm>
          <a:prstGeom prst="rect">
            <a:avLst/>
          </a:prstGeom>
        </p:spPr>
      </p:pic>
      <p:grpSp>
        <p:nvGrpSpPr>
          <p:cNvPr id="12" name="Group 12"/>
          <p:cNvGrpSpPr/>
          <p:nvPr/>
        </p:nvGrpSpPr>
        <p:grpSpPr>
          <a:xfrm>
            <a:off x="1547827" y="2213686"/>
            <a:ext cx="3013072" cy="949236"/>
            <a:chOff x="0" y="0"/>
            <a:chExt cx="1925828" cy="606711"/>
          </a:xfrm>
        </p:grpSpPr>
        <p:sp>
          <p:nvSpPr>
            <p:cNvPr id="13" name="Freeform 13"/>
            <p:cNvSpPr/>
            <p:nvPr/>
          </p:nvSpPr>
          <p:spPr>
            <a:xfrm>
              <a:off x="92710" y="106680"/>
              <a:ext cx="1821688" cy="487331"/>
            </a:xfrm>
            <a:custGeom>
              <a:avLst/>
              <a:gdLst/>
              <a:ahLst/>
              <a:cxnLst/>
              <a:rect l="l" t="t" r="r" b="b"/>
              <a:pathLst>
                <a:path w="1821688" h="487331">
                  <a:moveTo>
                    <a:pt x="1795018" y="298101"/>
                  </a:moveTo>
                  <a:cubicBezTo>
                    <a:pt x="1795018" y="385731"/>
                    <a:pt x="1718818" y="456851"/>
                    <a:pt x="1637538" y="456851"/>
                  </a:cubicBezTo>
                  <a:lnTo>
                    <a:pt x="66040" y="456851"/>
                  </a:lnTo>
                  <a:cubicBezTo>
                    <a:pt x="43180" y="456851"/>
                    <a:pt x="20320" y="451771"/>
                    <a:pt x="0" y="442881"/>
                  </a:cubicBezTo>
                  <a:cubicBezTo>
                    <a:pt x="26670" y="470821"/>
                    <a:pt x="63500" y="487331"/>
                    <a:pt x="105738" y="487331"/>
                  </a:cubicBezTo>
                  <a:lnTo>
                    <a:pt x="1675638" y="487331"/>
                  </a:lnTo>
                  <a:cubicBezTo>
                    <a:pt x="1755648" y="487331"/>
                    <a:pt x="1821688" y="421291"/>
                    <a:pt x="1821688" y="341281"/>
                  </a:cubicBezTo>
                  <a:lnTo>
                    <a:pt x="1821688" y="95250"/>
                  </a:lnTo>
                  <a:cubicBezTo>
                    <a:pt x="1821688" y="58420"/>
                    <a:pt x="1807718" y="25400"/>
                    <a:pt x="1786128" y="0"/>
                  </a:cubicBezTo>
                  <a:cubicBezTo>
                    <a:pt x="1792478" y="16510"/>
                    <a:pt x="1795018" y="34290"/>
                    <a:pt x="1795018" y="52070"/>
                  </a:cubicBezTo>
                  <a:lnTo>
                    <a:pt x="1795018" y="298101"/>
                  </a:lnTo>
                  <a:lnTo>
                    <a:pt x="1795018" y="298101"/>
                  </a:lnTo>
                  <a:close/>
                </a:path>
              </a:pathLst>
            </a:custGeom>
            <a:solidFill>
              <a:srgbClr val="4B426F"/>
            </a:solidFill>
          </p:spPr>
        </p:sp>
        <p:sp>
          <p:nvSpPr>
            <p:cNvPr id="14" name="Freeform 14"/>
            <p:cNvSpPr/>
            <p:nvPr/>
          </p:nvSpPr>
          <p:spPr>
            <a:xfrm>
              <a:off x="12700" y="12700"/>
              <a:ext cx="1861058" cy="538131"/>
            </a:xfrm>
            <a:custGeom>
              <a:avLst/>
              <a:gdLst/>
              <a:ahLst/>
              <a:cxnLst/>
              <a:rect l="l" t="t" r="r" b="b"/>
              <a:pathLst>
                <a:path w="1861058" h="538131">
                  <a:moveTo>
                    <a:pt x="146050" y="538131"/>
                  </a:moveTo>
                  <a:lnTo>
                    <a:pt x="1715008" y="538131"/>
                  </a:lnTo>
                  <a:cubicBezTo>
                    <a:pt x="1795018" y="538131"/>
                    <a:pt x="1861058" y="472091"/>
                    <a:pt x="1861058" y="392081"/>
                  </a:cubicBezTo>
                  <a:lnTo>
                    <a:pt x="1861058" y="146050"/>
                  </a:lnTo>
                  <a:cubicBezTo>
                    <a:pt x="1861058" y="66040"/>
                    <a:pt x="1795018" y="0"/>
                    <a:pt x="1715008" y="0"/>
                  </a:cubicBezTo>
                  <a:lnTo>
                    <a:pt x="146050" y="0"/>
                  </a:lnTo>
                  <a:cubicBezTo>
                    <a:pt x="66040" y="0"/>
                    <a:pt x="0" y="66040"/>
                    <a:pt x="0" y="146050"/>
                  </a:cubicBezTo>
                  <a:lnTo>
                    <a:pt x="0" y="392081"/>
                  </a:lnTo>
                  <a:cubicBezTo>
                    <a:pt x="0" y="473361"/>
                    <a:pt x="66040" y="538131"/>
                    <a:pt x="146050" y="538131"/>
                  </a:cubicBezTo>
                  <a:close/>
                </a:path>
              </a:pathLst>
            </a:custGeom>
            <a:solidFill>
              <a:srgbClr val="FFEADC"/>
            </a:solidFill>
          </p:spPr>
        </p:sp>
        <p:sp>
          <p:nvSpPr>
            <p:cNvPr id="15" name="Freeform 15"/>
            <p:cNvSpPr/>
            <p:nvPr/>
          </p:nvSpPr>
          <p:spPr>
            <a:xfrm>
              <a:off x="0" y="0"/>
              <a:ext cx="1925828" cy="606711"/>
            </a:xfrm>
            <a:custGeom>
              <a:avLst/>
              <a:gdLst/>
              <a:ahLst/>
              <a:cxnLst/>
              <a:rect l="l" t="t" r="r" b="b"/>
              <a:pathLst>
                <a:path w="1925828" h="606711">
                  <a:moveTo>
                    <a:pt x="1862328" y="74930"/>
                  </a:moveTo>
                  <a:cubicBezTo>
                    <a:pt x="1834388" y="30480"/>
                    <a:pt x="1784858" y="0"/>
                    <a:pt x="1727708" y="0"/>
                  </a:cubicBezTo>
                  <a:lnTo>
                    <a:pt x="158750" y="0"/>
                  </a:lnTo>
                  <a:cubicBezTo>
                    <a:pt x="71120" y="0"/>
                    <a:pt x="0" y="71120"/>
                    <a:pt x="0" y="158750"/>
                  </a:cubicBezTo>
                  <a:lnTo>
                    <a:pt x="0" y="404781"/>
                  </a:lnTo>
                  <a:cubicBezTo>
                    <a:pt x="0" y="456851"/>
                    <a:pt x="25400" y="502571"/>
                    <a:pt x="63500" y="531781"/>
                  </a:cubicBezTo>
                  <a:cubicBezTo>
                    <a:pt x="91440" y="576231"/>
                    <a:pt x="140970" y="606711"/>
                    <a:pt x="199967" y="606711"/>
                  </a:cubicBezTo>
                  <a:lnTo>
                    <a:pt x="1767078" y="606711"/>
                  </a:lnTo>
                  <a:cubicBezTo>
                    <a:pt x="1854708" y="606711"/>
                    <a:pt x="1925828" y="535591"/>
                    <a:pt x="1925828" y="447961"/>
                  </a:cubicBezTo>
                  <a:lnTo>
                    <a:pt x="1925828" y="201930"/>
                  </a:lnTo>
                  <a:cubicBezTo>
                    <a:pt x="1925828" y="149860"/>
                    <a:pt x="1900428" y="104140"/>
                    <a:pt x="1862328" y="74930"/>
                  </a:cubicBezTo>
                  <a:close/>
                  <a:moveTo>
                    <a:pt x="12700" y="404781"/>
                  </a:moveTo>
                  <a:lnTo>
                    <a:pt x="12700" y="158750"/>
                  </a:lnTo>
                  <a:cubicBezTo>
                    <a:pt x="12700" y="78740"/>
                    <a:pt x="78740" y="12700"/>
                    <a:pt x="158750" y="12700"/>
                  </a:cubicBezTo>
                  <a:lnTo>
                    <a:pt x="1727708" y="12700"/>
                  </a:lnTo>
                  <a:cubicBezTo>
                    <a:pt x="1807718" y="12700"/>
                    <a:pt x="1873758" y="78740"/>
                    <a:pt x="1873758" y="158750"/>
                  </a:cubicBezTo>
                  <a:lnTo>
                    <a:pt x="1873758" y="404781"/>
                  </a:lnTo>
                  <a:cubicBezTo>
                    <a:pt x="1873758" y="484791"/>
                    <a:pt x="1807718" y="550831"/>
                    <a:pt x="1727708" y="550831"/>
                  </a:cubicBezTo>
                  <a:lnTo>
                    <a:pt x="158750" y="550831"/>
                  </a:lnTo>
                  <a:cubicBezTo>
                    <a:pt x="78740" y="550831"/>
                    <a:pt x="12700" y="486061"/>
                    <a:pt x="12700" y="404781"/>
                  </a:cubicBezTo>
                  <a:close/>
                  <a:moveTo>
                    <a:pt x="1914398" y="447961"/>
                  </a:moveTo>
                  <a:cubicBezTo>
                    <a:pt x="1914398" y="527971"/>
                    <a:pt x="1847088" y="594011"/>
                    <a:pt x="1767078" y="594011"/>
                  </a:cubicBezTo>
                  <a:lnTo>
                    <a:pt x="199967" y="594011"/>
                  </a:lnTo>
                  <a:cubicBezTo>
                    <a:pt x="157480" y="594011"/>
                    <a:pt x="120650" y="577501"/>
                    <a:pt x="93980" y="549561"/>
                  </a:cubicBezTo>
                  <a:cubicBezTo>
                    <a:pt x="114300" y="558451"/>
                    <a:pt x="135890" y="563531"/>
                    <a:pt x="160020" y="563531"/>
                  </a:cubicBezTo>
                  <a:lnTo>
                    <a:pt x="1728978" y="563531"/>
                  </a:lnTo>
                  <a:cubicBezTo>
                    <a:pt x="1816608" y="563531"/>
                    <a:pt x="1887728" y="492411"/>
                    <a:pt x="1887728" y="404781"/>
                  </a:cubicBezTo>
                  <a:lnTo>
                    <a:pt x="1887728" y="158750"/>
                  </a:lnTo>
                  <a:cubicBezTo>
                    <a:pt x="1887728" y="140970"/>
                    <a:pt x="1883918" y="123190"/>
                    <a:pt x="1878838" y="106680"/>
                  </a:cubicBezTo>
                  <a:cubicBezTo>
                    <a:pt x="1900428" y="132080"/>
                    <a:pt x="1914398" y="165100"/>
                    <a:pt x="1914398" y="201930"/>
                  </a:cubicBezTo>
                  <a:lnTo>
                    <a:pt x="1914398" y="447961"/>
                  </a:lnTo>
                  <a:cubicBezTo>
                    <a:pt x="1914398" y="447961"/>
                    <a:pt x="1914398" y="447961"/>
                    <a:pt x="1914398" y="447961"/>
                  </a:cubicBezTo>
                  <a:close/>
                </a:path>
              </a:pathLst>
            </a:custGeom>
            <a:solidFill>
              <a:srgbClr val="4B426F"/>
            </a:solidFill>
          </p:spPr>
        </p:sp>
      </p:grpSp>
      <p:pic>
        <p:nvPicPr>
          <p:cNvPr id="16" name="Picture 16"/>
          <p:cNvPicPr>
            <a:picLocks noChangeAspect="1"/>
          </p:cNvPicPr>
          <p:nvPr/>
        </p:nvPicPr>
        <p:blipFill>
          <a:blip r:embed="rId10"/>
          <a:srcRect/>
          <a:stretch>
            <a:fillRect/>
          </a:stretch>
        </p:blipFill>
        <p:spPr>
          <a:xfrm>
            <a:off x="10447082" y="3190167"/>
            <a:ext cx="6812218" cy="4799826"/>
          </a:xfrm>
          <a:prstGeom prst="rect">
            <a:avLst/>
          </a:prstGeom>
        </p:spPr>
      </p:pic>
      <p:pic>
        <p:nvPicPr>
          <p:cNvPr id="17" name="Picture 17"/>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6061066" y="7312727"/>
            <a:ext cx="3096074" cy="1354533"/>
          </a:xfrm>
          <a:prstGeom prst="rect">
            <a:avLst/>
          </a:prstGeom>
        </p:spPr>
      </p:pic>
      <p:sp>
        <p:nvSpPr>
          <p:cNvPr id="18" name="TextBox 18"/>
          <p:cNvSpPr txBox="1"/>
          <p:nvPr/>
        </p:nvSpPr>
        <p:spPr>
          <a:xfrm>
            <a:off x="3691444" y="617564"/>
            <a:ext cx="11813210" cy="915670"/>
          </a:xfrm>
          <a:prstGeom prst="rect">
            <a:avLst/>
          </a:prstGeom>
        </p:spPr>
        <p:txBody>
          <a:bodyPr lIns="0" tIns="0" rIns="0" bIns="0" rtlCol="0" anchor="t">
            <a:spAutoFit/>
          </a:bodyPr>
          <a:lstStyle/>
          <a:p>
            <a:pPr algn="ctr">
              <a:lnSpc>
                <a:spcPts val="6800"/>
              </a:lnSpc>
            </a:pPr>
            <a:r>
              <a:rPr lang="en-US" sz="6800">
                <a:solidFill>
                  <a:srgbClr val="4B426F"/>
                </a:solidFill>
                <a:latin typeface="Bobby Jones Soft"/>
              </a:rPr>
              <a:t>perbedaan musim </a:t>
            </a:r>
          </a:p>
        </p:txBody>
      </p:sp>
      <p:sp>
        <p:nvSpPr>
          <p:cNvPr id="19" name="TextBox 19"/>
          <p:cNvSpPr txBox="1"/>
          <p:nvPr/>
        </p:nvSpPr>
        <p:spPr>
          <a:xfrm>
            <a:off x="1844161" y="4095750"/>
            <a:ext cx="7180612" cy="3894243"/>
          </a:xfrm>
          <a:prstGeom prst="rect">
            <a:avLst/>
          </a:prstGeom>
        </p:spPr>
        <p:txBody>
          <a:bodyPr lIns="0" tIns="0" rIns="0" bIns="0" rtlCol="0" anchor="t">
            <a:spAutoFit/>
          </a:bodyPr>
          <a:lstStyle/>
          <a:p>
            <a:pPr algn="ctr">
              <a:lnSpc>
                <a:spcPts val="5066"/>
              </a:lnSpc>
            </a:pPr>
            <a:r>
              <a:rPr lang="en-US" sz="5066">
                <a:solidFill>
                  <a:srgbClr val="4B426F"/>
                </a:solidFill>
                <a:latin typeface="KG Primary Penmanship"/>
              </a:rPr>
              <a:t>Terjadi perbedaan musim pada negara-negara yang terletak di wilayah subtropis bumi. Ada 4 musim yang terjadi yaitu musim panas, dingin, gugur, dan semi. </a:t>
            </a:r>
          </a:p>
          <a:p>
            <a:pPr algn="ctr">
              <a:lnSpc>
                <a:spcPts val="5066"/>
              </a:lnSpc>
            </a:pPr>
            <a:endParaRPr lang="en-US" sz="5066">
              <a:solidFill>
                <a:srgbClr val="4B426F"/>
              </a:solidFill>
              <a:latin typeface="KG Primary Penmanship"/>
            </a:endParaRPr>
          </a:p>
        </p:txBody>
      </p:sp>
      <p:sp>
        <p:nvSpPr>
          <p:cNvPr id="20" name="TextBox 20"/>
          <p:cNvSpPr txBox="1"/>
          <p:nvPr/>
        </p:nvSpPr>
        <p:spPr>
          <a:xfrm>
            <a:off x="1844161" y="1998692"/>
            <a:ext cx="3013072" cy="1236349"/>
          </a:xfrm>
          <a:prstGeom prst="rect">
            <a:avLst/>
          </a:prstGeom>
        </p:spPr>
        <p:txBody>
          <a:bodyPr lIns="0" tIns="0" rIns="0" bIns="0" rtlCol="0" anchor="t">
            <a:spAutoFit/>
          </a:bodyPr>
          <a:lstStyle/>
          <a:p>
            <a:pPr algn="ctr">
              <a:lnSpc>
                <a:spcPts val="10079"/>
              </a:lnSpc>
            </a:pPr>
            <a:r>
              <a:rPr lang="en-US" sz="7199">
                <a:solidFill>
                  <a:srgbClr val="161413"/>
                </a:solidFill>
                <a:latin typeface="Bakso Sapi"/>
              </a:rPr>
              <a:t>4. </a:t>
            </a:r>
          </a:p>
        </p:txBody>
      </p:sp>
      <p:sp>
        <p:nvSpPr>
          <p:cNvPr id="24" name="Action Button: Blank 23">
            <a:hlinkClick r:id="" action="ppaction://hlinkshowjump?jump=previousslide" highlightClick="1">
              <a:snd r:embed="rId13" name="click.wav"/>
            </a:hlinkClick>
            <a:extLst>
              <a:ext uri="{FF2B5EF4-FFF2-40B4-BE49-F238E27FC236}">
                <a16:creationId xmlns:a16="http://schemas.microsoft.com/office/drawing/2014/main" id="{054398C0-D8CF-DD0B-2050-53728EDF37AF}"/>
              </a:ext>
            </a:extLst>
          </p:cNvPr>
          <p:cNvSpPr/>
          <p:nvPr/>
        </p:nvSpPr>
        <p:spPr>
          <a:xfrm>
            <a:off x="381000" y="8993906"/>
            <a:ext cx="1463161" cy="1058466"/>
          </a:xfrm>
          <a:prstGeom prst="actionButtonBlank">
            <a:avLst/>
          </a:prstGeom>
          <a:blipFill dpi="0" rotWithShape="1">
            <a:blip r:embed="rId1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5" name="Action Button: Blank 24">
            <a:hlinkClick r:id="" action="ppaction://hlinkshowjump?jump=nextslide" highlightClick="1">
              <a:snd r:embed="rId13" name="click.wav"/>
            </a:hlinkClick>
            <a:extLst>
              <a:ext uri="{FF2B5EF4-FFF2-40B4-BE49-F238E27FC236}">
                <a16:creationId xmlns:a16="http://schemas.microsoft.com/office/drawing/2014/main" id="{4ADF67AE-DAB9-4542-8233-94E83A2BAFCF}"/>
              </a:ext>
            </a:extLst>
          </p:cNvPr>
          <p:cNvSpPr/>
          <p:nvPr/>
        </p:nvSpPr>
        <p:spPr>
          <a:xfrm>
            <a:off x="16381790" y="9024573"/>
            <a:ext cx="1509663" cy="1027799"/>
          </a:xfrm>
          <a:prstGeom prst="actionButtonBlank">
            <a:avLst/>
          </a:prstGeom>
          <a:blipFill dpi="0" rotWithShape="1">
            <a:blip r:embed="rId1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ustDataLst>
      <p:tags r:id="rId1"/>
    </p:custDataLst>
  </p:cSld>
  <p:clrMapOvr>
    <a:masterClrMapping/>
  </p:clrMapOvr>
  <p:transition spd="med" advClick="0">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4294F"/>
        </a:solidFill>
        <a:effectLst/>
      </p:bgPr>
    </p:bg>
    <p:spTree>
      <p:nvGrpSpPr>
        <p:cNvPr id="1" name=""/>
        <p:cNvGrpSpPr/>
        <p:nvPr/>
      </p:nvGrpSpPr>
      <p:grpSpPr>
        <a:xfrm>
          <a:off x="0" y="0"/>
          <a:ext cx="0" cy="0"/>
          <a:chOff x="0" y="0"/>
          <a:chExt cx="0" cy="0"/>
        </a:xfrm>
      </p:grpSpPr>
      <p:grpSp>
        <p:nvGrpSpPr>
          <p:cNvPr id="2" name="Group 2"/>
          <p:cNvGrpSpPr/>
          <p:nvPr/>
        </p:nvGrpSpPr>
        <p:grpSpPr>
          <a:xfrm>
            <a:off x="1666511" y="3142390"/>
            <a:ext cx="5856249" cy="1381364"/>
            <a:chOff x="0" y="0"/>
            <a:chExt cx="3287792" cy="775520"/>
          </a:xfrm>
        </p:grpSpPr>
        <p:sp>
          <p:nvSpPr>
            <p:cNvPr id="3" name="Freeform 3"/>
            <p:cNvSpPr/>
            <p:nvPr/>
          </p:nvSpPr>
          <p:spPr>
            <a:xfrm>
              <a:off x="0" y="0"/>
              <a:ext cx="3287792" cy="775520"/>
            </a:xfrm>
            <a:custGeom>
              <a:avLst/>
              <a:gdLst/>
              <a:ahLst/>
              <a:cxnLst/>
              <a:rect l="l" t="t" r="r" b="b"/>
              <a:pathLst>
                <a:path w="3287792" h="775520">
                  <a:moveTo>
                    <a:pt x="3163332" y="775520"/>
                  </a:moveTo>
                  <a:lnTo>
                    <a:pt x="124460" y="775520"/>
                  </a:lnTo>
                  <a:cubicBezTo>
                    <a:pt x="55880" y="775520"/>
                    <a:pt x="0" y="719640"/>
                    <a:pt x="0" y="651060"/>
                  </a:cubicBezTo>
                  <a:lnTo>
                    <a:pt x="0" y="124460"/>
                  </a:lnTo>
                  <a:cubicBezTo>
                    <a:pt x="0" y="55880"/>
                    <a:pt x="55880" y="0"/>
                    <a:pt x="124460" y="0"/>
                  </a:cubicBezTo>
                  <a:lnTo>
                    <a:pt x="3163332" y="0"/>
                  </a:lnTo>
                  <a:cubicBezTo>
                    <a:pt x="3231912" y="0"/>
                    <a:pt x="3287792" y="55880"/>
                    <a:pt x="3287792" y="124460"/>
                  </a:cubicBezTo>
                  <a:lnTo>
                    <a:pt x="3287792" y="651060"/>
                  </a:lnTo>
                  <a:cubicBezTo>
                    <a:pt x="3287792" y="719640"/>
                    <a:pt x="3231912" y="775520"/>
                    <a:pt x="3163332" y="775520"/>
                  </a:cubicBezTo>
                  <a:close/>
                </a:path>
              </a:pathLst>
            </a:custGeom>
            <a:solidFill>
              <a:srgbClr val="EEDDC5"/>
            </a:solidFill>
          </p:spPr>
        </p:sp>
      </p:grpSp>
      <p:grpSp>
        <p:nvGrpSpPr>
          <p:cNvPr id="4" name="Group 4"/>
          <p:cNvGrpSpPr/>
          <p:nvPr/>
        </p:nvGrpSpPr>
        <p:grpSpPr>
          <a:xfrm>
            <a:off x="10539024" y="3142390"/>
            <a:ext cx="5463137" cy="1288637"/>
            <a:chOff x="0" y="0"/>
            <a:chExt cx="3287792" cy="775520"/>
          </a:xfrm>
        </p:grpSpPr>
        <p:sp>
          <p:nvSpPr>
            <p:cNvPr id="5" name="Freeform 5"/>
            <p:cNvSpPr/>
            <p:nvPr/>
          </p:nvSpPr>
          <p:spPr>
            <a:xfrm>
              <a:off x="0" y="0"/>
              <a:ext cx="3287792" cy="775520"/>
            </a:xfrm>
            <a:custGeom>
              <a:avLst/>
              <a:gdLst/>
              <a:ahLst/>
              <a:cxnLst/>
              <a:rect l="l" t="t" r="r" b="b"/>
              <a:pathLst>
                <a:path w="3287792" h="775520">
                  <a:moveTo>
                    <a:pt x="3163332" y="775520"/>
                  </a:moveTo>
                  <a:lnTo>
                    <a:pt x="124460" y="775520"/>
                  </a:lnTo>
                  <a:cubicBezTo>
                    <a:pt x="55880" y="775520"/>
                    <a:pt x="0" y="719640"/>
                    <a:pt x="0" y="651060"/>
                  </a:cubicBezTo>
                  <a:lnTo>
                    <a:pt x="0" y="124460"/>
                  </a:lnTo>
                  <a:cubicBezTo>
                    <a:pt x="0" y="55880"/>
                    <a:pt x="55880" y="0"/>
                    <a:pt x="124460" y="0"/>
                  </a:cubicBezTo>
                  <a:lnTo>
                    <a:pt x="3163332" y="0"/>
                  </a:lnTo>
                  <a:cubicBezTo>
                    <a:pt x="3231912" y="0"/>
                    <a:pt x="3287792" y="55880"/>
                    <a:pt x="3287792" y="124460"/>
                  </a:cubicBezTo>
                  <a:lnTo>
                    <a:pt x="3287792" y="651060"/>
                  </a:lnTo>
                  <a:cubicBezTo>
                    <a:pt x="3287792" y="719640"/>
                    <a:pt x="3231912" y="775520"/>
                    <a:pt x="3163332" y="775520"/>
                  </a:cubicBezTo>
                  <a:close/>
                </a:path>
              </a:pathLst>
            </a:custGeom>
            <a:solidFill>
              <a:srgbClr val="F9BF3E"/>
            </a:solidFill>
          </p:spPr>
        </p:sp>
      </p:gr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567936" y="8582040"/>
            <a:ext cx="7809750" cy="1923151"/>
          </a:xfrm>
          <a:prstGeom prst="rect">
            <a:avLst/>
          </a:prstGeom>
        </p:spPr>
      </p:pic>
      <p:sp>
        <p:nvSpPr>
          <p:cNvPr id="7" name="TextBox 7"/>
          <p:cNvSpPr txBox="1"/>
          <p:nvPr/>
        </p:nvSpPr>
        <p:spPr>
          <a:xfrm>
            <a:off x="2012382" y="3248509"/>
            <a:ext cx="5849780" cy="1054826"/>
          </a:xfrm>
          <a:prstGeom prst="rect">
            <a:avLst/>
          </a:prstGeom>
        </p:spPr>
        <p:txBody>
          <a:bodyPr lIns="0" tIns="0" rIns="0" bIns="0" rtlCol="0" anchor="t">
            <a:spAutoFit/>
          </a:bodyPr>
          <a:lstStyle/>
          <a:p>
            <a:pPr algn="just">
              <a:lnSpc>
                <a:spcPts val="8730"/>
              </a:lnSpc>
            </a:pPr>
            <a:r>
              <a:rPr lang="en-US" sz="6236">
                <a:solidFill>
                  <a:srgbClr val="010101"/>
                </a:solidFill>
                <a:latin typeface="Clear Sans Bold"/>
              </a:rPr>
              <a:t>Bumi Selatan</a:t>
            </a:r>
          </a:p>
        </p:txBody>
      </p:sp>
      <p:sp>
        <p:nvSpPr>
          <p:cNvPr id="8" name="TextBox 8"/>
          <p:cNvSpPr txBox="1"/>
          <p:nvPr/>
        </p:nvSpPr>
        <p:spPr>
          <a:xfrm>
            <a:off x="11132776" y="3202146"/>
            <a:ext cx="5083572" cy="1054826"/>
          </a:xfrm>
          <a:prstGeom prst="rect">
            <a:avLst/>
          </a:prstGeom>
        </p:spPr>
        <p:txBody>
          <a:bodyPr lIns="0" tIns="0" rIns="0" bIns="0" rtlCol="0" anchor="t">
            <a:spAutoFit/>
          </a:bodyPr>
          <a:lstStyle/>
          <a:p>
            <a:pPr algn="just">
              <a:lnSpc>
                <a:spcPts val="8730"/>
              </a:lnSpc>
            </a:pPr>
            <a:r>
              <a:rPr lang="en-US" sz="6236">
                <a:solidFill>
                  <a:srgbClr val="010101"/>
                </a:solidFill>
                <a:latin typeface="Clear Sans Bold"/>
              </a:rPr>
              <a:t>Bumi Utara</a:t>
            </a:r>
          </a:p>
        </p:txBody>
      </p:sp>
      <p:sp>
        <p:nvSpPr>
          <p:cNvPr id="9" name="TextBox 9"/>
          <p:cNvSpPr txBox="1"/>
          <p:nvPr/>
        </p:nvSpPr>
        <p:spPr>
          <a:xfrm>
            <a:off x="9674736" y="4755144"/>
            <a:ext cx="6961785" cy="4295152"/>
          </a:xfrm>
          <a:prstGeom prst="rect">
            <a:avLst/>
          </a:prstGeom>
        </p:spPr>
        <p:txBody>
          <a:bodyPr lIns="0" tIns="0" rIns="0" bIns="0" rtlCol="0" anchor="t">
            <a:spAutoFit/>
          </a:bodyPr>
          <a:lstStyle/>
          <a:p>
            <a:pPr algn="ctr">
              <a:lnSpc>
                <a:spcPts val="4211"/>
              </a:lnSpc>
            </a:pPr>
            <a:r>
              <a:rPr lang="en-US" sz="3008">
                <a:solidFill>
                  <a:srgbClr val="FFFFFF"/>
                </a:solidFill>
                <a:latin typeface="Bakso Sapi"/>
              </a:rPr>
              <a:t> • Musim semi : 21 Maret – 21 Juni</a:t>
            </a:r>
          </a:p>
          <a:p>
            <a:pPr algn="ctr">
              <a:lnSpc>
                <a:spcPts val="4211"/>
              </a:lnSpc>
            </a:pPr>
            <a:r>
              <a:rPr lang="en-US" sz="3008">
                <a:solidFill>
                  <a:srgbClr val="FFFFFF"/>
                </a:solidFill>
                <a:latin typeface="Bakso Sapi"/>
              </a:rPr>
              <a:t> • Musim panas : 21 Juni – 23 September</a:t>
            </a:r>
          </a:p>
          <a:p>
            <a:pPr algn="ctr">
              <a:lnSpc>
                <a:spcPts val="4211"/>
              </a:lnSpc>
            </a:pPr>
            <a:r>
              <a:rPr lang="en-US" sz="3008">
                <a:solidFill>
                  <a:srgbClr val="FFFFFF"/>
                </a:solidFill>
                <a:latin typeface="Bakso Sapi"/>
              </a:rPr>
              <a:t> • Musim gugur : 23 September – 22 Desember</a:t>
            </a:r>
          </a:p>
          <a:p>
            <a:pPr algn="ctr">
              <a:lnSpc>
                <a:spcPts val="4211"/>
              </a:lnSpc>
            </a:pPr>
            <a:r>
              <a:rPr lang="en-US" sz="3008">
                <a:solidFill>
                  <a:srgbClr val="FFFFFF"/>
                </a:solidFill>
                <a:latin typeface="Bakso Sapi"/>
              </a:rPr>
              <a:t> • Musim Dingin : 22 Desember – 21 Maret</a:t>
            </a:r>
          </a:p>
          <a:p>
            <a:pPr algn="r">
              <a:lnSpc>
                <a:spcPts val="4698"/>
              </a:lnSpc>
            </a:pPr>
            <a:endParaRPr lang="en-US" sz="3008">
              <a:solidFill>
                <a:srgbClr val="FFFFFF"/>
              </a:solidFill>
              <a:latin typeface="Bakso Sapi"/>
            </a:endParaRPr>
          </a:p>
        </p:txBody>
      </p:sp>
      <p:sp>
        <p:nvSpPr>
          <p:cNvPr id="10" name="TextBox 10"/>
          <p:cNvSpPr txBox="1"/>
          <p:nvPr/>
        </p:nvSpPr>
        <p:spPr>
          <a:xfrm>
            <a:off x="1327111" y="4796329"/>
            <a:ext cx="6535051" cy="4355751"/>
          </a:xfrm>
          <a:prstGeom prst="rect">
            <a:avLst/>
          </a:prstGeom>
        </p:spPr>
        <p:txBody>
          <a:bodyPr lIns="0" tIns="0" rIns="0" bIns="0" rtlCol="0" anchor="t">
            <a:spAutoFit/>
          </a:bodyPr>
          <a:lstStyle/>
          <a:p>
            <a:pPr algn="ctr">
              <a:lnSpc>
                <a:spcPts val="3898"/>
              </a:lnSpc>
            </a:pPr>
            <a:r>
              <a:rPr lang="en-US" sz="2784">
                <a:solidFill>
                  <a:srgbClr val="FFFFFF"/>
                </a:solidFill>
                <a:latin typeface="Bakso Sapi"/>
              </a:rPr>
              <a:t> Musim semi : 23 September – 22 Desember</a:t>
            </a:r>
          </a:p>
          <a:p>
            <a:pPr algn="ctr">
              <a:lnSpc>
                <a:spcPts val="3898"/>
              </a:lnSpc>
            </a:pPr>
            <a:r>
              <a:rPr lang="en-US" sz="2784">
                <a:solidFill>
                  <a:srgbClr val="FFFFFF"/>
                </a:solidFill>
                <a:latin typeface="Bakso Sapi"/>
              </a:rPr>
              <a:t> • Musim panas : 22 Desember – 21 Maret</a:t>
            </a:r>
          </a:p>
          <a:p>
            <a:pPr algn="ctr">
              <a:lnSpc>
                <a:spcPts val="3898"/>
              </a:lnSpc>
            </a:pPr>
            <a:r>
              <a:rPr lang="en-US" sz="2784">
                <a:solidFill>
                  <a:srgbClr val="FFFFFF"/>
                </a:solidFill>
                <a:latin typeface="Bakso Sapi"/>
              </a:rPr>
              <a:t> • Musim gugur : 21 Maret – 22 Juni</a:t>
            </a:r>
          </a:p>
          <a:p>
            <a:pPr algn="ctr">
              <a:lnSpc>
                <a:spcPts val="3898"/>
              </a:lnSpc>
            </a:pPr>
            <a:r>
              <a:rPr lang="en-US" sz="2784">
                <a:solidFill>
                  <a:srgbClr val="FFFFFF"/>
                </a:solidFill>
                <a:latin typeface="Bakso Sapi"/>
              </a:rPr>
              <a:t>Musim Dingin : 21 Juni – 23 September</a:t>
            </a:r>
          </a:p>
          <a:p>
            <a:pPr algn="ctr">
              <a:lnSpc>
                <a:spcPts val="3460"/>
              </a:lnSpc>
            </a:pPr>
            <a:endParaRPr lang="en-US" sz="2784">
              <a:solidFill>
                <a:srgbClr val="FFFFFF"/>
              </a:solidFill>
              <a:latin typeface="Bakso Sapi"/>
            </a:endParaRPr>
          </a:p>
          <a:p>
            <a:pPr algn="ctr">
              <a:lnSpc>
                <a:spcPts val="3898"/>
              </a:lnSpc>
            </a:pPr>
            <a:endParaRPr lang="en-US" sz="2784">
              <a:solidFill>
                <a:srgbClr val="FFFFFF"/>
              </a:solidFill>
              <a:latin typeface="Bakso Sapi"/>
            </a:endParaRPr>
          </a:p>
        </p:txBody>
      </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49770" t="62383" r="33099" b="7957"/>
          <a:stretch>
            <a:fillRect/>
          </a:stretch>
        </p:blipFill>
        <p:spPr>
          <a:xfrm>
            <a:off x="5651409" y="1678431"/>
            <a:ext cx="587440" cy="650947"/>
          </a:xfrm>
          <a:prstGeom prst="rect">
            <a:avLst/>
          </a:prstGeom>
        </p:spPr>
      </p:pic>
      <p:grpSp>
        <p:nvGrpSpPr>
          <p:cNvPr id="15" name="Group 15"/>
          <p:cNvGrpSpPr/>
          <p:nvPr/>
        </p:nvGrpSpPr>
        <p:grpSpPr>
          <a:xfrm>
            <a:off x="4896143" y="766922"/>
            <a:ext cx="8507661" cy="1823018"/>
            <a:chOff x="0" y="0"/>
            <a:chExt cx="3153003" cy="675624"/>
          </a:xfrm>
        </p:grpSpPr>
        <p:sp>
          <p:nvSpPr>
            <p:cNvPr id="16" name="Freeform 16"/>
            <p:cNvSpPr/>
            <p:nvPr/>
          </p:nvSpPr>
          <p:spPr>
            <a:xfrm>
              <a:off x="92710" y="106680"/>
              <a:ext cx="3048863" cy="556244"/>
            </a:xfrm>
            <a:custGeom>
              <a:avLst/>
              <a:gdLst/>
              <a:ahLst/>
              <a:cxnLst/>
              <a:rect l="l" t="t" r="r" b="b"/>
              <a:pathLst>
                <a:path w="3048863" h="556244">
                  <a:moveTo>
                    <a:pt x="3022193" y="367014"/>
                  </a:moveTo>
                  <a:cubicBezTo>
                    <a:pt x="3022193" y="454644"/>
                    <a:pt x="2945993" y="525764"/>
                    <a:pt x="2864713" y="525764"/>
                  </a:cubicBezTo>
                  <a:lnTo>
                    <a:pt x="66040" y="525764"/>
                  </a:lnTo>
                  <a:cubicBezTo>
                    <a:pt x="43180" y="525764"/>
                    <a:pt x="20320" y="520684"/>
                    <a:pt x="0" y="511794"/>
                  </a:cubicBezTo>
                  <a:cubicBezTo>
                    <a:pt x="26670" y="539734"/>
                    <a:pt x="63500" y="556244"/>
                    <a:pt x="113559" y="556244"/>
                  </a:cubicBezTo>
                  <a:lnTo>
                    <a:pt x="2902813" y="556244"/>
                  </a:lnTo>
                  <a:cubicBezTo>
                    <a:pt x="2982823" y="556244"/>
                    <a:pt x="3048863" y="490204"/>
                    <a:pt x="3048863" y="410194"/>
                  </a:cubicBezTo>
                  <a:lnTo>
                    <a:pt x="3048863" y="95250"/>
                  </a:lnTo>
                  <a:cubicBezTo>
                    <a:pt x="3048863" y="58420"/>
                    <a:pt x="3034893" y="25400"/>
                    <a:pt x="3013303" y="0"/>
                  </a:cubicBezTo>
                  <a:cubicBezTo>
                    <a:pt x="3019653" y="16510"/>
                    <a:pt x="3022193" y="34290"/>
                    <a:pt x="3022193" y="52070"/>
                  </a:cubicBezTo>
                  <a:lnTo>
                    <a:pt x="3022193" y="367014"/>
                  </a:lnTo>
                  <a:lnTo>
                    <a:pt x="3022193" y="367014"/>
                  </a:lnTo>
                  <a:close/>
                </a:path>
              </a:pathLst>
            </a:custGeom>
            <a:solidFill>
              <a:srgbClr val="4B426F"/>
            </a:solidFill>
          </p:spPr>
        </p:sp>
        <p:sp>
          <p:nvSpPr>
            <p:cNvPr id="17" name="Freeform 17"/>
            <p:cNvSpPr/>
            <p:nvPr/>
          </p:nvSpPr>
          <p:spPr>
            <a:xfrm>
              <a:off x="12700" y="12700"/>
              <a:ext cx="3088233" cy="607044"/>
            </a:xfrm>
            <a:custGeom>
              <a:avLst/>
              <a:gdLst/>
              <a:ahLst/>
              <a:cxnLst/>
              <a:rect l="l" t="t" r="r" b="b"/>
              <a:pathLst>
                <a:path w="3088233" h="607044">
                  <a:moveTo>
                    <a:pt x="146050" y="607044"/>
                  </a:moveTo>
                  <a:lnTo>
                    <a:pt x="2942183" y="607044"/>
                  </a:lnTo>
                  <a:cubicBezTo>
                    <a:pt x="3022193" y="607044"/>
                    <a:pt x="3088233" y="541004"/>
                    <a:pt x="3088233" y="460994"/>
                  </a:cubicBezTo>
                  <a:lnTo>
                    <a:pt x="3088233" y="146050"/>
                  </a:lnTo>
                  <a:cubicBezTo>
                    <a:pt x="3088233" y="66040"/>
                    <a:pt x="3022193" y="0"/>
                    <a:pt x="2942183" y="0"/>
                  </a:cubicBezTo>
                  <a:lnTo>
                    <a:pt x="146050" y="0"/>
                  </a:lnTo>
                  <a:cubicBezTo>
                    <a:pt x="66040" y="0"/>
                    <a:pt x="0" y="66040"/>
                    <a:pt x="0" y="146050"/>
                  </a:cubicBezTo>
                  <a:lnTo>
                    <a:pt x="0" y="460994"/>
                  </a:lnTo>
                  <a:cubicBezTo>
                    <a:pt x="0" y="542274"/>
                    <a:pt x="66040" y="607044"/>
                    <a:pt x="146050" y="607044"/>
                  </a:cubicBezTo>
                  <a:close/>
                </a:path>
              </a:pathLst>
            </a:custGeom>
            <a:solidFill>
              <a:srgbClr val="FFEADC"/>
            </a:solidFill>
          </p:spPr>
        </p:sp>
        <p:sp>
          <p:nvSpPr>
            <p:cNvPr id="18" name="Freeform 18"/>
            <p:cNvSpPr/>
            <p:nvPr/>
          </p:nvSpPr>
          <p:spPr>
            <a:xfrm>
              <a:off x="0" y="0"/>
              <a:ext cx="3153003" cy="675624"/>
            </a:xfrm>
            <a:custGeom>
              <a:avLst/>
              <a:gdLst/>
              <a:ahLst/>
              <a:cxnLst/>
              <a:rect l="l" t="t" r="r" b="b"/>
              <a:pathLst>
                <a:path w="3153003" h="675624">
                  <a:moveTo>
                    <a:pt x="3089503" y="74930"/>
                  </a:moveTo>
                  <a:cubicBezTo>
                    <a:pt x="3061563" y="30480"/>
                    <a:pt x="3012033" y="0"/>
                    <a:pt x="2954883" y="0"/>
                  </a:cubicBezTo>
                  <a:lnTo>
                    <a:pt x="158750" y="0"/>
                  </a:lnTo>
                  <a:cubicBezTo>
                    <a:pt x="71120" y="0"/>
                    <a:pt x="0" y="71120"/>
                    <a:pt x="0" y="158750"/>
                  </a:cubicBezTo>
                  <a:lnTo>
                    <a:pt x="0" y="473694"/>
                  </a:lnTo>
                  <a:cubicBezTo>
                    <a:pt x="0" y="525764"/>
                    <a:pt x="25400" y="571484"/>
                    <a:pt x="63500" y="600694"/>
                  </a:cubicBezTo>
                  <a:cubicBezTo>
                    <a:pt x="91440" y="645144"/>
                    <a:pt x="140970" y="675624"/>
                    <a:pt x="209009" y="675624"/>
                  </a:cubicBezTo>
                  <a:lnTo>
                    <a:pt x="2994253" y="675624"/>
                  </a:lnTo>
                  <a:cubicBezTo>
                    <a:pt x="3081883" y="675624"/>
                    <a:pt x="3153003" y="604504"/>
                    <a:pt x="3153003" y="516874"/>
                  </a:cubicBezTo>
                  <a:lnTo>
                    <a:pt x="3153003" y="201930"/>
                  </a:lnTo>
                  <a:cubicBezTo>
                    <a:pt x="3153003" y="149860"/>
                    <a:pt x="3127603" y="104140"/>
                    <a:pt x="3089503" y="74930"/>
                  </a:cubicBezTo>
                  <a:close/>
                  <a:moveTo>
                    <a:pt x="12700" y="473694"/>
                  </a:moveTo>
                  <a:lnTo>
                    <a:pt x="12700" y="158750"/>
                  </a:lnTo>
                  <a:cubicBezTo>
                    <a:pt x="12700" y="78740"/>
                    <a:pt x="78740" y="12700"/>
                    <a:pt x="158750" y="12700"/>
                  </a:cubicBezTo>
                  <a:lnTo>
                    <a:pt x="2954883" y="12700"/>
                  </a:lnTo>
                  <a:cubicBezTo>
                    <a:pt x="3034893" y="12700"/>
                    <a:pt x="3100933" y="78740"/>
                    <a:pt x="3100933" y="158750"/>
                  </a:cubicBezTo>
                  <a:lnTo>
                    <a:pt x="3100933" y="473694"/>
                  </a:lnTo>
                  <a:cubicBezTo>
                    <a:pt x="3100933" y="553704"/>
                    <a:pt x="3034893" y="619744"/>
                    <a:pt x="2954883" y="619744"/>
                  </a:cubicBezTo>
                  <a:lnTo>
                    <a:pt x="158750" y="619744"/>
                  </a:lnTo>
                  <a:cubicBezTo>
                    <a:pt x="78740" y="619744"/>
                    <a:pt x="12700" y="554974"/>
                    <a:pt x="12700" y="473694"/>
                  </a:cubicBezTo>
                  <a:close/>
                  <a:moveTo>
                    <a:pt x="3141573" y="516874"/>
                  </a:moveTo>
                  <a:cubicBezTo>
                    <a:pt x="3141573" y="596884"/>
                    <a:pt x="3074263" y="662924"/>
                    <a:pt x="2994253" y="662924"/>
                  </a:cubicBezTo>
                  <a:lnTo>
                    <a:pt x="209009" y="662924"/>
                  </a:lnTo>
                  <a:cubicBezTo>
                    <a:pt x="157480" y="662924"/>
                    <a:pt x="120650" y="646414"/>
                    <a:pt x="93980" y="618474"/>
                  </a:cubicBezTo>
                  <a:cubicBezTo>
                    <a:pt x="114300" y="627364"/>
                    <a:pt x="135890" y="632444"/>
                    <a:pt x="160020" y="632444"/>
                  </a:cubicBezTo>
                  <a:lnTo>
                    <a:pt x="2956153" y="632444"/>
                  </a:lnTo>
                  <a:cubicBezTo>
                    <a:pt x="3043783" y="632444"/>
                    <a:pt x="3114903" y="561324"/>
                    <a:pt x="3114903" y="473694"/>
                  </a:cubicBezTo>
                  <a:lnTo>
                    <a:pt x="3114903" y="158750"/>
                  </a:lnTo>
                  <a:cubicBezTo>
                    <a:pt x="3114903" y="140970"/>
                    <a:pt x="3111093" y="123190"/>
                    <a:pt x="3106013" y="106680"/>
                  </a:cubicBezTo>
                  <a:cubicBezTo>
                    <a:pt x="3127603" y="132080"/>
                    <a:pt x="3141573" y="165100"/>
                    <a:pt x="3141573" y="201930"/>
                  </a:cubicBezTo>
                  <a:lnTo>
                    <a:pt x="3141573" y="516874"/>
                  </a:lnTo>
                  <a:cubicBezTo>
                    <a:pt x="3141573" y="516874"/>
                    <a:pt x="3141573" y="516874"/>
                    <a:pt x="3141573" y="516874"/>
                  </a:cubicBezTo>
                  <a:close/>
                </a:path>
              </a:pathLst>
            </a:custGeom>
            <a:solidFill>
              <a:srgbClr val="4B426F"/>
            </a:solidFill>
          </p:spPr>
        </p:sp>
      </p:grpSp>
      <p:sp>
        <p:nvSpPr>
          <p:cNvPr id="19" name="TextBox 19"/>
          <p:cNvSpPr txBox="1"/>
          <p:nvPr/>
        </p:nvSpPr>
        <p:spPr>
          <a:xfrm>
            <a:off x="4733101" y="994088"/>
            <a:ext cx="8821798" cy="1383739"/>
          </a:xfrm>
          <a:prstGeom prst="rect">
            <a:avLst/>
          </a:prstGeom>
        </p:spPr>
        <p:txBody>
          <a:bodyPr lIns="0" tIns="0" rIns="0" bIns="0" rtlCol="0" anchor="t">
            <a:spAutoFit/>
          </a:bodyPr>
          <a:lstStyle/>
          <a:p>
            <a:pPr algn="ctr">
              <a:lnSpc>
                <a:spcPts val="5360"/>
              </a:lnSpc>
            </a:pPr>
            <a:r>
              <a:rPr lang="en-US" sz="5360">
                <a:solidFill>
                  <a:srgbClr val="4B426F"/>
                </a:solidFill>
                <a:latin typeface="KG Primary Penmanship"/>
              </a:rPr>
              <a:t>Bagimana periode musim di bumi seletan dan utara?</a:t>
            </a:r>
          </a:p>
        </p:txBody>
      </p:sp>
      <p:sp>
        <p:nvSpPr>
          <p:cNvPr id="20" name="Action Button: Blank 19">
            <a:hlinkClick r:id="" action="ppaction://hlinkshowjump?jump=previousslide" highlightClick="1">
              <a:snd r:embed="rId8" name="click.wav"/>
            </a:hlinkClick>
            <a:extLst>
              <a:ext uri="{FF2B5EF4-FFF2-40B4-BE49-F238E27FC236}">
                <a16:creationId xmlns:a16="http://schemas.microsoft.com/office/drawing/2014/main" id="{21B5AD8D-D317-B74A-4D6D-01BDF4C8501D}"/>
              </a:ext>
            </a:extLst>
          </p:cNvPr>
          <p:cNvSpPr/>
          <p:nvPr/>
        </p:nvSpPr>
        <p:spPr>
          <a:xfrm>
            <a:off x="475724" y="8848316"/>
            <a:ext cx="1353076" cy="943384"/>
          </a:xfrm>
          <a:prstGeom prst="actionButtonBlank">
            <a:avLst/>
          </a:prstGeom>
          <a:blipFill dpi="0" rotWithShape="1">
            <a:blip r:embed="rId9"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1" name="Action Button: Blank 20">
            <a:hlinkClick r:id="" action="ppaction://hlinkshowjump?jump=nextslide" highlightClick="1">
              <a:snd r:embed="rId8" name="click.wav"/>
            </a:hlinkClick>
            <a:extLst>
              <a:ext uri="{FF2B5EF4-FFF2-40B4-BE49-F238E27FC236}">
                <a16:creationId xmlns:a16="http://schemas.microsoft.com/office/drawing/2014/main" id="{01655348-EBD6-0DDE-B330-C13F39654160}"/>
              </a:ext>
            </a:extLst>
          </p:cNvPr>
          <p:cNvSpPr/>
          <p:nvPr/>
        </p:nvSpPr>
        <p:spPr>
          <a:xfrm>
            <a:off x="16341891" y="9095890"/>
            <a:ext cx="1447639" cy="893804"/>
          </a:xfrm>
          <a:prstGeom prst="actionButtonBlank">
            <a:avLst/>
          </a:prstGeom>
          <a:blipFill dpi="0" rotWithShape="1">
            <a:blip r:embed="rId10"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ustDataLst>
      <p:tags r:id="rId1"/>
    </p:custDataLst>
  </p:cSld>
  <p:clrMapOvr>
    <a:masterClrMapping/>
  </p:clrMapOvr>
  <p:transition spd="med" advClick="0">
    <p:pull/>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9364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6">
            <a:alphaModFix amt="23000"/>
          </a:blip>
          <a:srcRect/>
          <a:stretch>
            <a:fillRect/>
          </a:stretch>
        </p:blipFill>
        <p:spPr>
          <a:xfrm>
            <a:off x="-914400" y="-3739980"/>
            <a:ext cx="12517244" cy="12789010"/>
          </a:xfrm>
          <a:prstGeom prst="rect">
            <a:avLst/>
          </a:prstGeom>
        </p:spPr>
      </p:pic>
      <p:pic>
        <p:nvPicPr>
          <p:cNvPr id="3" name="Picture 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69219" y="1967141"/>
            <a:ext cx="9332684" cy="7291159"/>
          </a:xfrm>
          <a:prstGeom prst="rect">
            <a:avLst/>
          </a:prstGeom>
        </p:spPr>
      </p:pic>
      <p:grpSp>
        <p:nvGrpSpPr>
          <p:cNvPr id="4" name="Group 4"/>
          <p:cNvGrpSpPr/>
          <p:nvPr/>
        </p:nvGrpSpPr>
        <p:grpSpPr>
          <a:xfrm>
            <a:off x="3539635" y="379784"/>
            <a:ext cx="12116828" cy="1276931"/>
            <a:chOff x="0" y="0"/>
            <a:chExt cx="4088218" cy="430836"/>
          </a:xfrm>
        </p:grpSpPr>
        <p:sp>
          <p:nvSpPr>
            <p:cNvPr id="5" name="Freeform 5"/>
            <p:cNvSpPr/>
            <p:nvPr/>
          </p:nvSpPr>
          <p:spPr>
            <a:xfrm>
              <a:off x="92710" y="106680"/>
              <a:ext cx="3984078" cy="311456"/>
            </a:xfrm>
            <a:custGeom>
              <a:avLst/>
              <a:gdLst/>
              <a:ahLst/>
              <a:cxnLst/>
              <a:rect l="l" t="t" r="r" b="b"/>
              <a:pathLst>
                <a:path w="3984078" h="311456">
                  <a:moveTo>
                    <a:pt x="3957408" y="122226"/>
                  </a:moveTo>
                  <a:cubicBezTo>
                    <a:pt x="3957408" y="209856"/>
                    <a:pt x="3881208" y="280976"/>
                    <a:pt x="3799928" y="280976"/>
                  </a:cubicBezTo>
                  <a:lnTo>
                    <a:pt x="66040" y="280976"/>
                  </a:lnTo>
                  <a:cubicBezTo>
                    <a:pt x="43180" y="280976"/>
                    <a:pt x="20320" y="275896"/>
                    <a:pt x="0" y="267006"/>
                  </a:cubicBezTo>
                  <a:cubicBezTo>
                    <a:pt x="26670" y="294946"/>
                    <a:pt x="63500" y="311456"/>
                    <a:pt x="119520" y="311456"/>
                  </a:cubicBezTo>
                  <a:lnTo>
                    <a:pt x="3838028" y="311456"/>
                  </a:lnTo>
                  <a:cubicBezTo>
                    <a:pt x="3918038" y="311456"/>
                    <a:pt x="3984078" y="245416"/>
                    <a:pt x="3984078" y="165406"/>
                  </a:cubicBezTo>
                  <a:lnTo>
                    <a:pt x="3984078" y="95250"/>
                  </a:lnTo>
                  <a:cubicBezTo>
                    <a:pt x="3984078" y="58420"/>
                    <a:pt x="3970108" y="25400"/>
                    <a:pt x="3948518" y="0"/>
                  </a:cubicBezTo>
                  <a:cubicBezTo>
                    <a:pt x="3954868" y="16510"/>
                    <a:pt x="3957408" y="34290"/>
                    <a:pt x="3957408" y="52070"/>
                  </a:cubicBezTo>
                  <a:lnTo>
                    <a:pt x="3957408" y="122226"/>
                  </a:lnTo>
                  <a:lnTo>
                    <a:pt x="3957408" y="122226"/>
                  </a:lnTo>
                  <a:close/>
                </a:path>
              </a:pathLst>
            </a:custGeom>
            <a:solidFill>
              <a:srgbClr val="4B426F"/>
            </a:solidFill>
          </p:spPr>
        </p:sp>
        <p:sp>
          <p:nvSpPr>
            <p:cNvPr id="6" name="Freeform 6"/>
            <p:cNvSpPr/>
            <p:nvPr/>
          </p:nvSpPr>
          <p:spPr>
            <a:xfrm>
              <a:off x="12700" y="12700"/>
              <a:ext cx="4023448" cy="362256"/>
            </a:xfrm>
            <a:custGeom>
              <a:avLst/>
              <a:gdLst/>
              <a:ahLst/>
              <a:cxnLst/>
              <a:rect l="l" t="t" r="r" b="b"/>
              <a:pathLst>
                <a:path w="4023448" h="362256">
                  <a:moveTo>
                    <a:pt x="146050" y="362256"/>
                  </a:moveTo>
                  <a:lnTo>
                    <a:pt x="3877398" y="362256"/>
                  </a:lnTo>
                  <a:cubicBezTo>
                    <a:pt x="3957408" y="362256"/>
                    <a:pt x="4023448" y="296216"/>
                    <a:pt x="4023448" y="216206"/>
                  </a:cubicBezTo>
                  <a:lnTo>
                    <a:pt x="4023448" y="146050"/>
                  </a:lnTo>
                  <a:cubicBezTo>
                    <a:pt x="4023448" y="66040"/>
                    <a:pt x="3957408" y="0"/>
                    <a:pt x="3877398" y="0"/>
                  </a:cubicBezTo>
                  <a:lnTo>
                    <a:pt x="146050" y="0"/>
                  </a:lnTo>
                  <a:cubicBezTo>
                    <a:pt x="66040" y="0"/>
                    <a:pt x="0" y="66040"/>
                    <a:pt x="0" y="146050"/>
                  </a:cubicBezTo>
                  <a:lnTo>
                    <a:pt x="0" y="216206"/>
                  </a:lnTo>
                  <a:cubicBezTo>
                    <a:pt x="0" y="297486"/>
                    <a:pt x="66040" y="362256"/>
                    <a:pt x="146050" y="362256"/>
                  </a:cubicBezTo>
                  <a:close/>
                </a:path>
              </a:pathLst>
            </a:custGeom>
            <a:solidFill>
              <a:srgbClr val="FFEADC"/>
            </a:solidFill>
          </p:spPr>
        </p:sp>
        <p:sp>
          <p:nvSpPr>
            <p:cNvPr id="7" name="Freeform 7"/>
            <p:cNvSpPr/>
            <p:nvPr/>
          </p:nvSpPr>
          <p:spPr>
            <a:xfrm>
              <a:off x="0" y="0"/>
              <a:ext cx="4088218" cy="430836"/>
            </a:xfrm>
            <a:custGeom>
              <a:avLst/>
              <a:gdLst/>
              <a:ahLst/>
              <a:cxnLst/>
              <a:rect l="l" t="t" r="r" b="b"/>
              <a:pathLst>
                <a:path w="4088218" h="430836">
                  <a:moveTo>
                    <a:pt x="4024718" y="74930"/>
                  </a:moveTo>
                  <a:cubicBezTo>
                    <a:pt x="3996778" y="30480"/>
                    <a:pt x="3947248" y="0"/>
                    <a:pt x="3890098" y="0"/>
                  </a:cubicBezTo>
                  <a:lnTo>
                    <a:pt x="158750" y="0"/>
                  </a:lnTo>
                  <a:cubicBezTo>
                    <a:pt x="71120" y="0"/>
                    <a:pt x="0" y="71120"/>
                    <a:pt x="0" y="158750"/>
                  </a:cubicBezTo>
                  <a:lnTo>
                    <a:pt x="0" y="228906"/>
                  </a:lnTo>
                  <a:cubicBezTo>
                    <a:pt x="0" y="280976"/>
                    <a:pt x="25400" y="326696"/>
                    <a:pt x="63500" y="355906"/>
                  </a:cubicBezTo>
                  <a:cubicBezTo>
                    <a:pt x="91440" y="400356"/>
                    <a:pt x="140970" y="430836"/>
                    <a:pt x="215900" y="430836"/>
                  </a:cubicBezTo>
                  <a:lnTo>
                    <a:pt x="3929468" y="430836"/>
                  </a:lnTo>
                  <a:cubicBezTo>
                    <a:pt x="4017098" y="430836"/>
                    <a:pt x="4088218" y="359716"/>
                    <a:pt x="4088218" y="272086"/>
                  </a:cubicBezTo>
                  <a:lnTo>
                    <a:pt x="4088218" y="201930"/>
                  </a:lnTo>
                  <a:cubicBezTo>
                    <a:pt x="4088218" y="149860"/>
                    <a:pt x="4062818" y="104140"/>
                    <a:pt x="4024718" y="74930"/>
                  </a:cubicBezTo>
                  <a:close/>
                  <a:moveTo>
                    <a:pt x="12700" y="228906"/>
                  </a:moveTo>
                  <a:lnTo>
                    <a:pt x="12700" y="158750"/>
                  </a:lnTo>
                  <a:cubicBezTo>
                    <a:pt x="12700" y="78740"/>
                    <a:pt x="78740" y="12700"/>
                    <a:pt x="158750" y="12700"/>
                  </a:cubicBezTo>
                  <a:lnTo>
                    <a:pt x="3890098" y="12700"/>
                  </a:lnTo>
                  <a:cubicBezTo>
                    <a:pt x="3970108" y="12700"/>
                    <a:pt x="4036148" y="78740"/>
                    <a:pt x="4036148" y="158750"/>
                  </a:cubicBezTo>
                  <a:lnTo>
                    <a:pt x="4036148" y="228906"/>
                  </a:lnTo>
                  <a:cubicBezTo>
                    <a:pt x="4036148" y="308916"/>
                    <a:pt x="3970108" y="374956"/>
                    <a:pt x="3890098" y="374956"/>
                  </a:cubicBezTo>
                  <a:lnTo>
                    <a:pt x="158750" y="374956"/>
                  </a:lnTo>
                  <a:cubicBezTo>
                    <a:pt x="78740" y="374956"/>
                    <a:pt x="12700" y="310186"/>
                    <a:pt x="12700" y="228906"/>
                  </a:cubicBezTo>
                  <a:close/>
                  <a:moveTo>
                    <a:pt x="4076788" y="272086"/>
                  </a:moveTo>
                  <a:cubicBezTo>
                    <a:pt x="4076788" y="352096"/>
                    <a:pt x="4009478" y="418136"/>
                    <a:pt x="3929468" y="418136"/>
                  </a:cubicBezTo>
                  <a:lnTo>
                    <a:pt x="215900" y="418136"/>
                  </a:lnTo>
                  <a:cubicBezTo>
                    <a:pt x="157480" y="418136"/>
                    <a:pt x="120650" y="401626"/>
                    <a:pt x="93980" y="373686"/>
                  </a:cubicBezTo>
                  <a:cubicBezTo>
                    <a:pt x="114300" y="382576"/>
                    <a:pt x="135890" y="387656"/>
                    <a:pt x="160020" y="387656"/>
                  </a:cubicBezTo>
                  <a:lnTo>
                    <a:pt x="3891368" y="387656"/>
                  </a:lnTo>
                  <a:cubicBezTo>
                    <a:pt x="3978998" y="387656"/>
                    <a:pt x="4050118" y="316536"/>
                    <a:pt x="4050118" y="228906"/>
                  </a:cubicBezTo>
                  <a:lnTo>
                    <a:pt x="4050118" y="158750"/>
                  </a:lnTo>
                  <a:cubicBezTo>
                    <a:pt x="4050118" y="140970"/>
                    <a:pt x="4046308" y="123190"/>
                    <a:pt x="4041228" y="106680"/>
                  </a:cubicBezTo>
                  <a:cubicBezTo>
                    <a:pt x="4062818" y="132080"/>
                    <a:pt x="4076788" y="165100"/>
                    <a:pt x="4076788" y="201930"/>
                  </a:cubicBezTo>
                  <a:lnTo>
                    <a:pt x="4076788" y="272086"/>
                  </a:lnTo>
                  <a:cubicBezTo>
                    <a:pt x="4076788" y="272086"/>
                    <a:pt x="4076788" y="272086"/>
                    <a:pt x="4076788" y="272086"/>
                  </a:cubicBezTo>
                  <a:close/>
                </a:path>
              </a:pathLst>
            </a:custGeom>
            <a:solidFill>
              <a:srgbClr val="4B426F"/>
            </a:solidFill>
          </p:spPr>
        </p:sp>
      </p:grpSp>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49770" t="62383" r="33099" b="7957"/>
          <a:stretch>
            <a:fillRect/>
          </a:stretch>
        </p:blipFill>
        <p:spPr>
          <a:xfrm>
            <a:off x="10937330" y="4000500"/>
            <a:ext cx="767400" cy="850362"/>
          </a:xfrm>
          <a:prstGeom prst="rect">
            <a:avLst/>
          </a:prstGeom>
        </p:spPr>
      </p:pic>
      <p:pic>
        <p:nvPicPr>
          <p:cNvPr id="9" name="Picture 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49770" t="62383" r="33099" b="7957"/>
          <a:stretch>
            <a:fillRect/>
          </a:stretch>
        </p:blipFill>
        <p:spPr>
          <a:xfrm>
            <a:off x="7609103" y="9258300"/>
            <a:ext cx="533352" cy="591012"/>
          </a:xfrm>
          <a:prstGeom prst="rect">
            <a:avLst/>
          </a:prstGeom>
        </p:spPr>
      </p:pic>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49770" t="62383" r="33099" b="7957"/>
          <a:stretch>
            <a:fillRect/>
          </a:stretch>
        </p:blipFill>
        <p:spPr>
          <a:xfrm>
            <a:off x="17243253" y="-764919"/>
            <a:ext cx="1618632" cy="1793619"/>
          </a:xfrm>
          <a:prstGeom prst="rect">
            <a:avLst/>
          </a:prstGeom>
        </p:spPr>
      </p:pic>
      <p:pic>
        <p:nvPicPr>
          <p:cNvPr id="11" name="Picture 11"/>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49770" t="62383" r="33099" b="7957"/>
          <a:stretch>
            <a:fillRect/>
          </a:stretch>
        </p:blipFill>
        <p:spPr>
          <a:xfrm>
            <a:off x="17082138" y="5757376"/>
            <a:ext cx="576176" cy="638465"/>
          </a:xfrm>
          <a:prstGeom prst="rect">
            <a:avLst/>
          </a:prstGeom>
        </p:spPr>
      </p:pic>
      <p:grpSp>
        <p:nvGrpSpPr>
          <p:cNvPr id="12" name="Group 12"/>
          <p:cNvGrpSpPr/>
          <p:nvPr/>
        </p:nvGrpSpPr>
        <p:grpSpPr>
          <a:xfrm>
            <a:off x="1547826" y="2213686"/>
            <a:ext cx="3100373" cy="949236"/>
            <a:chOff x="0" y="0"/>
            <a:chExt cx="1925828" cy="606711"/>
          </a:xfrm>
        </p:grpSpPr>
        <p:sp>
          <p:nvSpPr>
            <p:cNvPr id="13" name="Freeform 13"/>
            <p:cNvSpPr/>
            <p:nvPr/>
          </p:nvSpPr>
          <p:spPr>
            <a:xfrm>
              <a:off x="92710" y="106680"/>
              <a:ext cx="1821688" cy="487331"/>
            </a:xfrm>
            <a:custGeom>
              <a:avLst/>
              <a:gdLst/>
              <a:ahLst/>
              <a:cxnLst/>
              <a:rect l="l" t="t" r="r" b="b"/>
              <a:pathLst>
                <a:path w="1821688" h="487331">
                  <a:moveTo>
                    <a:pt x="1795018" y="298101"/>
                  </a:moveTo>
                  <a:cubicBezTo>
                    <a:pt x="1795018" y="385731"/>
                    <a:pt x="1718818" y="456851"/>
                    <a:pt x="1637538" y="456851"/>
                  </a:cubicBezTo>
                  <a:lnTo>
                    <a:pt x="66040" y="456851"/>
                  </a:lnTo>
                  <a:cubicBezTo>
                    <a:pt x="43180" y="456851"/>
                    <a:pt x="20320" y="451771"/>
                    <a:pt x="0" y="442881"/>
                  </a:cubicBezTo>
                  <a:cubicBezTo>
                    <a:pt x="26670" y="470821"/>
                    <a:pt x="63500" y="487331"/>
                    <a:pt x="105738" y="487331"/>
                  </a:cubicBezTo>
                  <a:lnTo>
                    <a:pt x="1675638" y="487331"/>
                  </a:lnTo>
                  <a:cubicBezTo>
                    <a:pt x="1755648" y="487331"/>
                    <a:pt x="1821688" y="421291"/>
                    <a:pt x="1821688" y="341281"/>
                  </a:cubicBezTo>
                  <a:lnTo>
                    <a:pt x="1821688" y="95250"/>
                  </a:lnTo>
                  <a:cubicBezTo>
                    <a:pt x="1821688" y="58420"/>
                    <a:pt x="1807718" y="25400"/>
                    <a:pt x="1786128" y="0"/>
                  </a:cubicBezTo>
                  <a:cubicBezTo>
                    <a:pt x="1792478" y="16510"/>
                    <a:pt x="1795018" y="34290"/>
                    <a:pt x="1795018" y="52070"/>
                  </a:cubicBezTo>
                  <a:lnTo>
                    <a:pt x="1795018" y="298101"/>
                  </a:lnTo>
                  <a:lnTo>
                    <a:pt x="1795018" y="298101"/>
                  </a:lnTo>
                  <a:close/>
                </a:path>
              </a:pathLst>
            </a:custGeom>
            <a:solidFill>
              <a:srgbClr val="4B426F"/>
            </a:solidFill>
          </p:spPr>
        </p:sp>
        <p:sp>
          <p:nvSpPr>
            <p:cNvPr id="14" name="Freeform 14"/>
            <p:cNvSpPr/>
            <p:nvPr/>
          </p:nvSpPr>
          <p:spPr>
            <a:xfrm>
              <a:off x="12700" y="12700"/>
              <a:ext cx="1861058" cy="538131"/>
            </a:xfrm>
            <a:custGeom>
              <a:avLst/>
              <a:gdLst/>
              <a:ahLst/>
              <a:cxnLst/>
              <a:rect l="l" t="t" r="r" b="b"/>
              <a:pathLst>
                <a:path w="1861058" h="538131">
                  <a:moveTo>
                    <a:pt x="146050" y="538131"/>
                  </a:moveTo>
                  <a:lnTo>
                    <a:pt x="1715008" y="538131"/>
                  </a:lnTo>
                  <a:cubicBezTo>
                    <a:pt x="1795018" y="538131"/>
                    <a:pt x="1861058" y="472091"/>
                    <a:pt x="1861058" y="392081"/>
                  </a:cubicBezTo>
                  <a:lnTo>
                    <a:pt x="1861058" y="146050"/>
                  </a:lnTo>
                  <a:cubicBezTo>
                    <a:pt x="1861058" y="66040"/>
                    <a:pt x="1795018" y="0"/>
                    <a:pt x="1715008" y="0"/>
                  </a:cubicBezTo>
                  <a:lnTo>
                    <a:pt x="146050" y="0"/>
                  </a:lnTo>
                  <a:cubicBezTo>
                    <a:pt x="66040" y="0"/>
                    <a:pt x="0" y="66040"/>
                    <a:pt x="0" y="146050"/>
                  </a:cubicBezTo>
                  <a:lnTo>
                    <a:pt x="0" y="392081"/>
                  </a:lnTo>
                  <a:cubicBezTo>
                    <a:pt x="0" y="473361"/>
                    <a:pt x="66040" y="538131"/>
                    <a:pt x="146050" y="538131"/>
                  </a:cubicBezTo>
                  <a:close/>
                </a:path>
              </a:pathLst>
            </a:custGeom>
            <a:solidFill>
              <a:srgbClr val="FFEADC"/>
            </a:solidFill>
          </p:spPr>
        </p:sp>
        <p:sp>
          <p:nvSpPr>
            <p:cNvPr id="15" name="Freeform 15"/>
            <p:cNvSpPr/>
            <p:nvPr/>
          </p:nvSpPr>
          <p:spPr>
            <a:xfrm>
              <a:off x="0" y="0"/>
              <a:ext cx="1925828" cy="606711"/>
            </a:xfrm>
            <a:custGeom>
              <a:avLst/>
              <a:gdLst/>
              <a:ahLst/>
              <a:cxnLst/>
              <a:rect l="l" t="t" r="r" b="b"/>
              <a:pathLst>
                <a:path w="1925828" h="606711">
                  <a:moveTo>
                    <a:pt x="1862328" y="74930"/>
                  </a:moveTo>
                  <a:cubicBezTo>
                    <a:pt x="1834388" y="30480"/>
                    <a:pt x="1784858" y="0"/>
                    <a:pt x="1727708" y="0"/>
                  </a:cubicBezTo>
                  <a:lnTo>
                    <a:pt x="158750" y="0"/>
                  </a:lnTo>
                  <a:cubicBezTo>
                    <a:pt x="71120" y="0"/>
                    <a:pt x="0" y="71120"/>
                    <a:pt x="0" y="158750"/>
                  </a:cubicBezTo>
                  <a:lnTo>
                    <a:pt x="0" y="404781"/>
                  </a:lnTo>
                  <a:cubicBezTo>
                    <a:pt x="0" y="456851"/>
                    <a:pt x="25400" y="502571"/>
                    <a:pt x="63500" y="531781"/>
                  </a:cubicBezTo>
                  <a:cubicBezTo>
                    <a:pt x="91440" y="576231"/>
                    <a:pt x="140970" y="606711"/>
                    <a:pt x="199967" y="606711"/>
                  </a:cubicBezTo>
                  <a:lnTo>
                    <a:pt x="1767078" y="606711"/>
                  </a:lnTo>
                  <a:cubicBezTo>
                    <a:pt x="1854708" y="606711"/>
                    <a:pt x="1925828" y="535591"/>
                    <a:pt x="1925828" y="447961"/>
                  </a:cubicBezTo>
                  <a:lnTo>
                    <a:pt x="1925828" y="201930"/>
                  </a:lnTo>
                  <a:cubicBezTo>
                    <a:pt x="1925828" y="149860"/>
                    <a:pt x="1900428" y="104140"/>
                    <a:pt x="1862328" y="74930"/>
                  </a:cubicBezTo>
                  <a:close/>
                  <a:moveTo>
                    <a:pt x="12700" y="404781"/>
                  </a:moveTo>
                  <a:lnTo>
                    <a:pt x="12700" y="158750"/>
                  </a:lnTo>
                  <a:cubicBezTo>
                    <a:pt x="12700" y="78740"/>
                    <a:pt x="78740" y="12700"/>
                    <a:pt x="158750" y="12700"/>
                  </a:cubicBezTo>
                  <a:lnTo>
                    <a:pt x="1727708" y="12700"/>
                  </a:lnTo>
                  <a:cubicBezTo>
                    <a:pt x="1807718" y="12700"/>
                    <a:pt x="1873758" y="78740"/>
                    <a:pt x="1873758" y="158750"/>
                  </a:cubicBezTo>
                  <a:lnTo>
                    <a:pt x="1873758" y="404781"/>
                  </a:lnTo>
                  <a:cubicBezTo>
                    <a:pt x="1873758" y="484791"/>
                    <a:pt x="1807718" y="550831"/>
                    <a:pt x="1727708" y="550831"/>
                  </a:cubicBezTo>
                  <a:lnTo>
                    <a:pt x="158750" y="550831"/>
                  </a:lnTo>
                  <a:cubicBezTo>
                    <a:pt x="78740" y="550831"/>
                    <a:pt x="12700" y="486061"/>
                    <a:pt x="12700" y="404781"/>
                  </a:cubicBezTo>
                  <a:close/>
                  <a:moveTo>
                    <a:pt x="1914398" y="447961"/>
                  </a:moveTo>
                  <a:cubicBezTo>
                    <a:pt x="1914398" y="527971"/>
                    <a:pt x="1847088" y="594011"/>
                    <a:pt x="1767078" y="594011"/>
                  </a:cubicBezTo>
                  <a:lnTo>
                    <a:pt x="199967" y="594011"/>
                  </a:lnTo>
                  <a:cubicBezTo>
                    <a:pt x="157480" y="594011"/>
                    <a:pt x="120650" y="577501"/>
                    <a:pt x="93980" y="549561"/>
                  </a:cubicBezTo>
                  <a:cubicBezTo>
                    <a:pt x="114300" y="558451"/>
                    <a:pt x="135890" y="563531"/>
                    <a:pt x="160020" y="563531"/>
                  </a:cubicBezTo>
                  <a:lnTo>
                    <a:pt x="1728978" y="563531"/>
                  </a:lnTo>
                  <a:cubicBezTo>
                    <a:pt x="1816608" y="563531"/>
                    <a:pt x="1887728" y="492411"/>
                    <a:pt x="1887728" y="404781"/>
                  </a:cubicBezTo>
                  <a:lnTo>
                    <a:pt x="1887728" y="158750"/>
                  </a:lnTo>
                  <a:cubicBezTo>
                    <a:pt x="1887728" y="140970"/>
                    <a:pt x="1883918" y="123190"/>
                    <a:pt x="1878838" y="106680"/>
                  </a:cubicBezTo>
                  <a:cubicBezTo>
                    <a:pt x="1900428" y="132080"/>
                    <a:pt x="1914398" y="165100"/>
                    <a:pt x="1914398" y="201930"/>
                  </a:cubicBezTo>
                  <a:lnTo>
                    <a:pt x="1914398" y="447961"/>
                  </a:lnTo>
                  <a:cubicBezTo>
                    <a:pt x="1914398" y="447961"/>
                    <a:pt x="1914398" y="447961"/>
                    <a:pt x="1914398" y="447961"/>
                  </a:cubicBezTo>
                  <a:close/>
                </a:path>
              </a:pathLst>
            </a:custGeom>
            <a:solidFill>
              <a:srgbClr val="4B426F"/>
            </a:solidFill>
          </p:spPr>
        </p:sp>
      </p:grpSp>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49770" t="62383" r="33099" b="7957"/>
          <a:stretch>
            <a:fillRect/>
          </a:stretch>
        </p:blipFill>
        <p:spPr>
          <a:xfrm>
            <a:off x="10787678" y="8034867"/>
            <a:ext cx="533352" cy="591012"/>
          </a:xfrm>
          <a:prstGeom prst="rect">
            <a:avLst/>
          </a:prstGeom>
        </p:spPr>
      </p:pic>
      <p:pic>
        <p:nvPicPr>
          <p:cNvPr id="17" name="Picture 17"/>
          <p:cNvPicPr>
            <a:picLocks noChangeAspect="1"/>
          </p:cNvPicPr>
          <p:nvPr/>
        </p:nvPicPr>
        <p:blipFill>
          <a:blip r:embed="rId11"/>
          <a:srcRect/>
          <a:stretch>
            <a:fillRect/>
          </a:stretch>
        </p:blipFill>
        <p:spPr>
          <a:xfrm>
            <a:off x="10937330" y="3478505"/>
            <a:ext cx="5800608" cy="4704805"/>
          </a:xfrm>
          <a:prstGeom prst="rect">
            <a:avLst/>
          </a:prstGeom>
        </p:spPr>
      </p:pic>
      <p:pic>
        <p:nvPicPr>
          <p:cNvPr id="18" name="Picture 1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656463" y="1967141"/>
            <a:ext cx="2396106" cy="2069364"/>
          </a:xfrm>
          <a:prstGeom prst="rect">
            <a:avLst/>
          </a:prstGeom>
        </p:spPr>
      </p:pic>
      <p:sp>
        <p:nvSpPr>
          <p:cNvPr id="19" name="TextBox 19"/>
          <p:cNvSpPr txBox="1"/>
          <p:nvPr/>
        </p:nvSpPr>
        <p:spPr>
          <a:xfrm>
            <a:off x="3691444" y="617564"/>
            <a:ext cx="11813210" cy="915670"/>
          </a:xfrm>
          <a:prstGeom prst="rect">
            <a:avLst/>
          </a:prstGeom>
        </p:spPr>
        <p:txBody>
          <a:bodyPr lIns="0" tIns="0" rIns="0" bIns="0" rtlCol="0" anchor="t">
            <a:spAutoFit/>
          </a:bodyPr>
          <a:lstStyle/>
          <a:p>
            <a:pPr algn="ctr">
              <a:lnSpc>
                <a:spcPts val="6800"/>
              </a:lnSpc>
            </a:pPr>
            <a:r>
              <a:rPr lang="en-US" sz="6800">
                <a:solidFill>
                  <a:srgbClr val="4B426F"/>
                </a:solidFill>
                <a:latin typeface="Bobby Jones Soft"/>
              </a:rPr>
              <a:t>adanya rasi bintang</a:t>
            </a:r>
          </a:p>
        </p:txBody>
      </p:sp>
      <p:sp>
        <p:nvSpPr>
          <p:cNvPr id="20" name="TextBox 20"/>
          <p:cNvSpPr txBox="1"/>
          <p:nvPr/>
        </p:nvSpPr>
        <p:spPr>
          <a:xfrm>
            <a:off x="1415791" y="4190081"/>
            <a:ext cx="8505737" cy="4313089"/>
          </a:xfrm>
          <a:prstGeom prst="rect">
            <a:avLst/>
          </a:prstGeom>
        </p:spPr>
        <p:txBody>
          <a:bodyPr lIns="0" tIns="0" rIns="0" bIns="0" rtlCol="0" anchor="t">
            <a:spAutoFit/>
          </a:bodyPr>
          <a:lstStyle/>
          <a:p>
            <a:pPr algn="ctr">
              <a:lnSpc>
                <a:spcPts val="3777"/>
              </a:lnSpc>
            </a:pPr>
            <a:r>
              <a:rPr lang="en-US" sz="3777" dirty="0" err="1">
                <a:solidFill>
                  <a:srgbClr val="4B426F"/>
                </a:solidFill>
                <a:latin typeface="KG Primary Penmanship"/>
              </a:rPr>
              <a:t>Rasi</a:t>
            </a:r>
            <a:r>
              <a:rPr lang="en-US" sz="3777" dirty="0">
                <a:solidFill>
                  <a:srgbClr val="4B426F"/>
                </a:solidFill>
                <a:latin typeface="KG Primary Penmanship"/>
              </a:rPr>
              <a:t> </a:t>
            </a:r>
            <a:r>
              <a:rPr lang="en-US" sz="3777" dirty="0" err="1">
                <a:solidFill>
                  <a:srgbClr val="4B426F"/>
                </a:solidFill>
                <a:latin typeface="KG Primary Penmanship"/>
              </a:rPr>
              <a:t>bintang</a:t>
            </a:r>
            <a:r>
              <a:rPr lang="en-US" sz="3777" dirty="0">
                <a:solidFill>
                  <a:srgbClr val="4B426F"/>
                </a:solidFill>
                <a:latin typeface="KG Primary Penmanship"/>
              </a:rPr>
              <a:t> </a:t>
            </a:r>
            <a:r>
              <a:rPr lang="en-US" sz="3777" dirty="0" err="1">
                <a:solidFill>
                  <a:srgbClr val="4B426F"/>
                </a:solidFill>
                <a:latin typeface="KG Primary Penmanship"/>
              </a:rPr>
              <a:t>ini</a:t>
            </a:r>
            <a:r>
              <a:rPr lang="en-US" sz="3777" dirty="0">
                <a:solidFill>
                  <a:srgbClr val="4B426F"/>
                </a:solidFill>
                <a:latin typeface="KG Primary Penmanship"/>
              </a:rPr>
              <a:t> </a:t>
            </a:r>
            <a:r>
              <a:rPr lang="en-US" sz="3777" dirty="0" err="1">
                <a:solidFill>
                  <a:srgbClr val="4B426F"/>
                </a:solidFill>
                <a:latin typeface="KG Primary Penmanship"/>
              </a:rPr>
              <a:t>tampak</a:t>
            </a:r>
            <a:r>
              <a:rPr lang="en-US" sz="3777" dirty="0">
                <a:solidFill>
                  <a:srgbClr val="4B426F"/>
                </a:solidFill>
                <a:latin typeface="KG Primary Penmanship"/>
              </a:rPr>
              <a:t> </a:t>
            </a:r>
            <a:r>
              <a:rPr lang="en-US" sz="3777" dirty="0" err="1">
                <a:solidFill>
                  <a:srgbClr val="4B426F"/>
                </a:solidFill>
                <a:latin typeface="KG Primary Penmanship"/>
              </a:rPr>
              <a:t>berbeda</a:t>
            </a:r>
            <a:r>
              <a:rPr lang="en-US" sz="3777" dirty="0">
                <a:solidFill>
                  <a:srgbClr val="4B426F"/>
                </a:solidFill>
                <a:latin typeface="KG Primary Penmanship"/>
              </a:rPr>
              <a:t> </a:t>
            </a:r>
            <a:r>
              <a:rPr lang="en-US" sz="3777" dirty="0" err="1">
                <a:solidFill>
                  <a:srgbClr val="4B426F"/>
                </a:solidFill>
                <a:latin typeface="KG Primary Penmanship"/>
              </a:rPr>
              <a:t>setiap</a:t>
            </a:r>
            <a:r>
              <a:rPr lang="en-US" sz="3777" dirty="0">
                <a:solidFill>
                  <a:srgbClr val="4B426F"/>
                </a:solidFill>
                <a:latin typeface="KG Primary Penmanship"/>
              </a:rPr>
              <a:t> </a:t>
            </a:r>
            <a:r>
              <a:rPr lang="en-US" sz="3777" dirty="0" err="1">
                <a:solidFill>
                  <a:srgbClr val="4B426F"/>
                </a:solidFill>
                <a:latin typeface="KG Primary Penmanship"/>
              </a:rPr>
              <a:t>bulannya</a:t>
            </a:r>
            <a:r>
              <a:rPr lang="en-US" sz="3777" dirty="0">
                <a:solidFill>
                  <a:srgbClr val="4B426F"/>
                </a:solidFill>
                <a:latin typeface="KG Primary Penmanship"/>
              </a:rPr>
              <a:t>. </a:t>
            </a:r>
            <a:r>
              <a:rPr lang="en-US" sz="3777" dirty="0" err="1">
                <a:solidFill>
                  <a:srgbClr val="4B426F"/>
                </a:solidFill>
                <a:latin typeface="KG Primary Penmanship"/>
              </a:rPr>
              <a:t>Rasi</a:t>
            </a:r>
            <a:r>
              <a:rPr lang="en-US" sz="3777" dirty="0">
                <a:solidFill>
                  <a:srgbClr val="4B426F"/>
                </a:solidFill>
                <a:latin typeface="KG Primary Penmanship"/>
              </a:rPr>
              <a:t> </a:t>
            </a:r>
            <a:r>
              <a:rPr lang="en-US" sz="3777" dirty="0" err="1">
                <a:solidFill>
                  <a:srgbClr val="4B426F"/>
                </a:solidFill>
                <a:latin typeface="KG Primary Penmanship"/>
              </a:rPr>
              <a:t>bintang</a:t>
            </a:r>
            <a:r>
              <a:rPr lang="en-US" sz="3777" dirty="0">
                <a:solidFill>
                  <a:srgbClr val="4B426F"/>
                </a:solidFill>
                <a:latin typeface="KG Primary Penmanship"/>
              </a:rPr>
              <a:t> </a:t>
            </a:r>
            <a:r>
              <a:rPr lang="en-US" sz="3777" dirty="0" err="1">
                <a:solidFill>
                  <a:srgbClr val="4B426F"/>
                </a:solidFill>
                <a:latin typeface="KG Primary Penmanship"/>
              </a:rPr>
              <a:t>adalah</a:t>
            </a:r>
            <a:r>
              <a:rPr lang="en-US" sz="3777" dirty="0">
                <a:solidFill>
                  <a:srgbClr val="4B426F"/>
                </a:solidFill>
                <a:latin typeface="KG Primary Penmanship"/>
              </a:rPr>
              <a:t> </a:t>
            </a:r>
            <a:r>
              <a:rPr lang="en-US" sz="3777" dirty="0" err="1">
                <a:solidFill>
                  <a:srgbClr val="4B426F"/>
                </a:solidFill>
                <a:latin typeface="KG Primary Penmanship"/>
              </a:rPr>
              <a:t>susunan</a:t>
            </a:r>
            <a:r>
              <a:rPr lang="en-US" sz="3777" dirty="0">
                <a:solidFill>
                  <a:srgbClr val="4B426F"/>
                </a:solidFill>
                <a:latin typeface="KG Primary Penmanship"/>
              </a:rPr>
              <a:t> </a:t>
            </a:r>
            <a:r>
              <a:rPr lang="en-US" sz="3777" dirty="0" err="1">
                <a:solidFill>
                  <a:srgbClr val="4B426F"/>
                </a:solidFill>
                <a:latin typeface="KG Primary Penmanship"/>
              </a:rPr>
              <a:t>bintangbintang</a:t>
            </a:r>
            <a:r>
              <a:rPr lang="en-US" sz="3777" dirty="0">
                <a:solidFill>
                  <a:srgbClr val="4B426F"/>
                </a:solidFill>
                <a:latin typeface="KG Primary Penmanship"/>
              </a:rPr>
              <a:t> yang </a:t>
            </a:r>
            <a:r>
              <a:rPr lang="en-US" sz="3777" dirty="0" err="1">
                <a:solidFill>
                  <a:srgbClr val="4B426F"/>
                </a:solidFill>
                <a:latin typeface="KG Primary Penmanship"/>
              </a:rPr>
              <a:t>tampak</a:t>
            </a:r>
            <a:r>
              <a:rPr lang="en-US" sz="3777" dirty="0">
                <a:solidFill>
                  <a:srgbClr val="4B426F"/>
                </a:solidFill>
                <a:latin typeface="KG Primary Penmanship"/>
              </a:rPr>
              <a:t> </a:t>
            </a:r>
            <a:r>
              <a:rPr lang="en-US" sz="3777" dirty="0" err="1">
                <a:solidFill>
                  <a:srgbClr val="4B426F"/>
                </a:solidFill>
                <a:latin typeface="KG Primary Penmanship"/>
              </a:rPr>
              <a:t>dari</a:t>
            </a:r>
            <a:r>
              <a:rPr lang="en-US" sz="3777" dirty="0">
                <a:solidFill>
                  <a:srgbClr val="4B426F"/>
                </a:solidFill>
                <a:latin typeface="KG Primary Penmanship"/>
              </a:rPr>
              <a:t> </a:t>
            </a:r>
            <a:r>
              <a:rPr lang="en-US" sz="3777" dirty="0" err="1">
                <a:solidFill>
                  <a:srgbClr val="4B426F"/>
                </a:solidFill>
                <a:latin typeface="KG Primary Penmanship"/>
              </a:rPr>
              <a:t>bumi</a:t>
            </a:r>
            <a:r>
              <a:rPr lang="en-US" sz="3777" dirty="0">
                <a:solidFill>
                  <a:srgbClr val="4B426F"/>
                </a:solidFill>
                <a:latin typeface="KG Primary Penmanship"/>
              </a:rPr>
              <a:t> </a:t>
            </a:r>
            <a:r>
              <a:rPr lang="en-US" sz="3777" dirty="0" err="1">
                <a:solidFill>
                  <a:srgbClr val="4B426F"/>
                </a:solidFill>
                <a:latin typeface="KG Primary Penmanship"/>
              </a:rPr>
              <a:t>membentuk</a:t>
            </a:r>
            <a:r>
              <a:rPr lang="en-US" sz="3777" dirty="0">
                <a:solidFill>
                  <a:srgbClr val="4B426F"/>
                </a:solidFill>
                <a:latin typeface="KG Primary Penmanship"/>
              </a:rPr>
              <a:t> </a:t>
            </a:r>
            <a:r>
              <a:rPr lang="en-US" sz="3777" dirty="0" err="1">
                <a:solidFill>
                  <a:srgbClr val="4B426F"/>
                </a:solidFill>
                <a:latin typeface="KG Primary Penmanship"/>
              </a:rPr>
              <a:t>pola-pola</a:t>
            </a:r>
            <a:r>
              <a:rPr lang="en-US" sz="3777" dirty="0">
                <a:solidFill>
                  <a:srgbClr val="4B426F"/>
                </a:solidFill>
                <a:latin typeface="KG Primary Penmanship"/>
              </a:rPr>
              <a:t> </a:t>
            </a:r>
            <a:r>
              <a:rPr lang="en-US" sz="3777" dirty="0" err="1">
                <a:solidFill>
                  <a:srgbClr val="4B426F"/>
                </a:solidFill>
                <a:latin typeface="KG Primary Penmanship"/>
              </a:rPr>
              <a:t>tertentu</a:t>
            </a:r>
            <a:r>
              <a:rPr lang="en-US" sz="3777" dirty="0">
                <a:solidFill>
                  <a:srgbClr val="4B426F"/>
                </a:solidFill>
                <a:latin typeface="KG Primary Penmanship"/>
              </a:rPr>
              <a:t>. Bintang-</a:t>
            </a:r>
            <a:r>
              <a:rPr lang="en-US" sz="3777" dirty="0" err="1">
                <a:solidFill>
                  <a:srgbClr val="4B426F"/>
                </a:solidFill>
                <a:latin typeface="KG Primary Penmanship"/>
              </a:rPr>
              <a:t>bintang</a:t>
            </a:r>
            <a:r>
              <a:rPr lang="en-US" sz="3777" dirty="0">
                <a:solidFill>
                  <a:srgbClr val="4B426F"/>
                </a:solidFill>
                <a:latin typeface="KG Primary Penmanship"/>
              </a:rPr>
              <a:t> </a:t>
            </a:r>
            <a:r>
              <a:rPr lang="en-US" sz="3777" dirty="0" err="1">
                <a:solidFill>
                  <a:srgbClr val="4B426F"/>
                </a:solidFill>
                <a:latin typeface="KG Primary Penmanship"/>
              </a:rPr>
              <a:t>membentuk</a:t>
            </a:r>
            <a:r>
              <a:rPr lang="en-US" sz="3777" dirty="0">
                <a:solidFill>
                  <a:srgbClr val="4B426F"/>
                </a:solidFill>
                <a:latin typeface="KG Primary Penmanship"/>
              </a:rPr>
              <a:t> </a:t>
            </a:r>
            <a:r>
              <a:rPr lang="en-US" sz="3777" dirty="0" err="1">
                <a:solidFill>
                  <a:srgbClr val="4B426F"/>
                </a:solidFill>
                <a:latin typeface="KG Primary Penmanship"/>
              </a:rPr>
              <a:t>sebuah</a:t>
            </a:r>
            <a:r>
              <a:rPr lang="en-US" sz="3777" dirty="0">
                <a:solidFill>
                  <a:srgbClr val="4B426F"/>
                </a:solidFill>
                <a:latin typeface="KG Primary Penmanship"/>
              </a:rPr>
              <a:t> </a:t>
            </a:r>
            <a:r>
              <a:rPr lang="en-US" sz="3777" dirty="0" err="1">
                <a:solidFill>
                  <a:srgbClr val="4B426F"/>
                </a:solidFill>
                <a:latin typeface="KG Primary Penmanship"/>
              </a:rPr>
              <a:t>rasi</a:t>
            </a:r>
            <a:r>
              <a:rPr lang="en-US" sz="3777" dirty="0">
                <a:solidFill>
                  <a:srgbClr val="4B426F"/>
                </a:solidFill>
                <a:latin typeface="KG Primary Penmanship"/>
              </a:rPr>
              <a:t> </a:t>
            </a:r>
            <a:r>
              <a:rPr lang="en-US" sz="3777" dirty="0" err="1">
                <a:solidFill>
                  <a:srgbClr val="4B426F"/>
                </a:solidFill>
                <a:latin typeface="KG Primary Penmanship"/>
              </a:rPr>
              <a:t>sebenarnya</a:t>
            </a:r>
            <a:r>
              <a:rPr lang="en-US" sz="3777" dirty="0">
                <a:solidFill>
                  <a:srgbClr val="4B426F"/>
                </a:solidFill>
                <a:latin typeface="KG Primary Penmanship"/>
              </a:rPr>
              <a:t> </a:t>
            </a:r>
            <a:r>
              <a:rPr lang="en-US" sz="3777" dirty="0" err="1">
                <a:solidFill>
                  <a:srgbClr val="4B426F"/>
                </a:solidFill>
                <a:latin typeface="KG Primary Penmanship"/>
              </a:rPr>
              <a:t>tidak</a:t>
            </a:r>
            <a:r>
              <a:rPr lang="en-US" sz="3777" dirty="0">
                <a:solidFill>
                  <a:srgbClr val="4B426F"/>
                </a:solidFill>
                <a:latin typeface="KG Primary Penmanship"/>
              </a:rPr>
              <a:t> </a:t>
            </a:r>
            <a:r>
              <a:rPr lang="en-US" sz="3777" dirty="0" err="1">
                <a:solidFill>
                  <a:srgbClr val="4B426F"/>
                </a:solidFill>
                <a:latin typeface="KG Primary Penmanship"/>
              </a:rPr>
              <a:t>berada</a:t>
            </a:r>
            <a:r>
              <a:rPr lang="en-US" sz="3777" dirty="0">
                <a:solidFill>
                  <a:srgbClr val="4B426F"/>
                </a:solidFill>
                <a:latin typeface="KG Primary Penmanship"/>
              </a:rPr>
              <a:t> pada </a:t>
            </a:r>
            <a:r>
              <a:rPr lang="en-US" sz="3777" dirty="0" err="1">
                <a:solidFill>
                  <a:srgbClr val="4B426F"/>
                </a:solidFill>
                <a:latin typeface="KG Primary Penmanship"/>
              </a:rPr>
              <a:t>lokasi</a:t>
            </a:r>
            <a:r>
              <a:rPr lang="en-US" sz="3777" dirty="0">
                <a:solidFill>
                  <a:srgbClr val="4B426F"/>
                </a:solidFill>
                <a:latin typeface="KG Primary Penmanship"/>
              </a:rPr>
              <a:t> yang </a:t>
            </a:r>
            <a:r>
              <a:rPr lang="en-US" sz="3777" dirty="0" err="1">
                <a:solidFill>
                  <a:srgbClr val="4B426F"/>
                </a:solidFill>
                <a:latin typeface="KG Primary Penmanship"/>
              </a:rPr>
              <a:t>berdekatan</a:t>
            </a:r>
            <a:r>
              <a:rPr lang="en-US" sz="3777" dirty="0">
                <a:solidFill>
                  <a:srgbClr val="4B426F"/>
                </a:solidFill>
                <a:latin typeface="KG Primary Penmanship"/>
              </a:rPr>
              <a:t>. Karena </a:t>
            </a:r>
            <a:r>
              <a:rPr lang="en-US" sz="3777" dirty="0" err="1">
                <a:solidFill>
                  <a:srgbClr val="4B426F"/>
                </a:solidFill>
                <a:latin typeface="KG Primary Penmanship"/>
              </a:rPr>
              <a:t>letak</a:t>
            </a:r>
            <a:r>
              <a:rPr lang="en-US" sz="3777" dirty="0">
                <a:solidFill>
                  <a:srgbClr val="4B426F"/>
                </a:solidFill>
                <a:latin typeface="KG Primary Penmanship"/>
              </a:rPr>
              <a:t> </a:t>
            </a:r>
            <a:r>
              <a:rPr lang="en-US" sz="3777" dirty="0" err="1">
                <a:solidFill>
                  <a:srgbClr val="4B426F"/>
                </a:solidFill>
                <a:latin typeface="KG Primary Penmanship"/>
              </a:rPr>
              <a:t>bintang-bintang</a:t>
            </a:r>
            <a:r>
              <a:rPr lang="en-US" sz="3777" dirty="0">
                <a:solidFill>
                  <a:srgbClr val="4B426F"/>
                </a:solidFill>
                <a:latin typeface="KG Primary Penmanship"/>
              </a:rPr>
              <a:t> </a:t>
            </a:r>
            <a:r>
              <a:rPr lang="en-US" sz="3777" dirty="0" err="1">
                <a:solidFill>
                  <a:srgbClr val="4B426F"/>
                </a:solidFill>
                <a:latin typeface="KG Primary Penmanship"/>
              </a:rPr>
              <a:t>itu</a:t>
            </a:r>
            <a:r>
              <a:rPr lang="en-US" sz="3777" dirty="0">
                <a:solidFill>
                  <a:srgbClr val="4B426F"/>
                </a:solidFill>
                <a:latin typeface="KG Primary Penmanship"/>
              </a:rPr>
              <a:t> sangat </a:t>
            </a:r>
            <a:r>
              <a:rPr lang="en-US" sz="3777" dirty="0" err="1">
                <a:solidFill>
                  <a:srgbClr val="4B426F"/>
                </a:solidFill>
                <a:latin typeface="KG Primary Penmanship"/>
              </a:rPr>
              <a:t>jauh</a:t>
            </a:r>
            <a:r>
              <a:rPr lang="en-US" sz="3777" dirty="0">
                <a:solidFill>
                  <a:srgbClr val="4B426F"/>
                </a:solidFill>
                <a:latin typeface="KG Primary Penmanship"/>
              </a:rPr>
              <a:t>, </a:t>
            </a:r>
            <a:r>
              <a:rPr lang="en-US" sz="3777" dirty="0" err="1">
                <a:solidFill>
                  <a:srgbClr val="4B426F"/>
                </a:solidFill>
                <a:latin typeface="KG Primary Penmanship"/>
              </a:rPr>
              <a:t>maka</a:t>
            </a:r>
            <a:r>
              <a:rPr lang="en-US" sz="3777" dirty="0">
                <a:solidFill>
                  <a:srgbClr val="4B426F"/>
                </a:solidFill>
                <a:latin typeface="KG Primary Penmanship"/>
              </a:rPr>
              <a:t> </a:t>
            </a:r>
            <a:r>
              <a:rPr lang="en-US" sz="3777" dirty="0" err="1">
                <a:solidFill>
                  <a:srgbClr val="4B426F"/>
                </a:solidFill>
                <a:latin typeface="KG Primary Penmanship"/>
              </a:rPr>
              <a:t>ketika</a:t>
            </a:r>
            <a:r>
              <a:rPr lang="en-US" sz="3777" dirty="0">
                <a:solidFill>
                  <a:srgbClr val="4B426F"/>
                </a:solidFill>
                <a:latin typeface="KG Primary Penmanship"/>
              </a:rPr>
              <a:t> </a:t>
            </a:r>
            <a:r>
              <a:rPr lang="en-US" sz="3777" dirty="0" err="1">
                <a:solidFill>
                  <a:srgbClr val="4B426F"/>
                </a:solidFill>
                <a:latin typeface="KG Primary Penmanship"/>
              </a:rPr>
              <a:t>diamati</a:t>
            </a:r>
            <a:r>
              <a:rPr lang="en-US" sz="3777" dirty="0">
                <a:solidFill>
                  <a:srgbClr val="4B426F"/>
                </a:solidFill>
                <a:latin typeface="KG Primary Penmanship"/>
              </a:rPr>
              <a:t> </a:t>
            </a:r>
            <a:r>
              <a:rPr lang="en-US" sz="3777" dirty="0" err="1">
                <a:solidFill>
                  <a:srgbClr val="4B426F"/>
                </a:solidFill>
                <a:latin typeface="KG Primary Penmanship"/>
              </a:rPr>
              <a:t>dari</a:t>
            </a:r>
            <a:r>
              <a:rPr lang="en-US" sz="3777" dirty="0">
                <a:solidFill>
                  <a:srgbClr val="4B426F"/>
                </a:solidFill>
                <a:latin typeface="KG Primary Penmanship"/>
              </a:rPr>
              <a:t> </a:t>
            </a:r>
            <a:r>
              <a:rPr lang="en-US" sz="3777" dirty="0" err="1">
                <a:solidFill>
                  <a:srgbClr val="4B426F"/>
                </a:solidFill>
                <a:latin typeface="KG Primary Penmanship"/>
              </a:rPr>
              <a:t>bumi</a:t>
            </a:r>
            <a:r>
              <a:rPr lang="en-US" sz="3777" dirty="0">
                <a:solidFill>
                  <a:srgbClr val="4B426F"/>
                </a:solidFill>
                <a:latin typeface="KG Primary Penmanship"/>
              </a:rPr>
              <a:t> </a:t>
            </a:r>
            <a:r>
              <a:rPr lang="en-US" sz="3777" dirty="0" err="1">
                <a:solidFill>
                  <a:srgbClr val="4B426F"/>
                </a:solidFill>
                <a:latin typeface="KG Primary Penmanship"/>
              </a:rPr>
              <a:t>seolaholah</a:t>
            </a:r>
            <a:r>
              <a:rPr lang="en-US" sz="3777" dirty="0">
                <a:solidFill>
                  <a:srgbClr val="4B426F"/>
                </a:solidFill>
                <a:latin typeface="KG Primary Penmanship"/>
              </a:rPr>
              <a:t> </a:t>
            </a:r>
            <a:r>
              <a:rPr lang="en-US" sz="3777" dirty="0" err="1">
                <a:solidFill>
                  <a:srgbClr val="4B426F"/>
                </a:solidFill>
                <a:latin typeface="KG Primary Penmanship"/>
              </a:rPr>
              <a:t>tampak</a:t>
            </a:r>
            <a:r>
              <a:rPr lang="en-US" sz="3777" dirty="0">
                <a:solidFill>
                  <a:srgbClr val="4B426F"/>
                </a:solidFill>
                <a:latin typeface="KG Primary Penmanship"/>
              </a:rPr>
              <a:t> </a:t>
            </a:r>
            <a:r>
              <a:rPr lang="en-US" sz="3777" dirty="0" err="1">
                <a:solidFill>
                  <a:srgbClr val="4B426F"/>
                </a:solidFill>
                <a:latin typeface="KG Primary Penmanship"/>
              </a:rPr>
              <a:t>berdekatan</a:t>
            </a:r>
            <a:r>
              <a:rPr lang="en-US" sz="3777" dirty="0">
                <a:solidFill>
                  <a:srgbClr val="4B426F"/>
                </a:solidFill>
                <a:latin typeface="KG Primary Penmanship"/>
              </a:rPr>
              <a:t>. </a:t>
            </a:r>
            <a:r>
              <a:rPr lang="en-US" sz="3777" dirty="0" err="1">
                <a:solidFill>
                  <a:srgbClr val="4B426F"/>
                </a:solidFill>
                <a:latin typeface="KG Primary Penmanship"/>
              </a:rPr>
              <a:t>Rasi</a:t>
            </a:r>
            <a:r>
              <a:rPr lang="en-US" sz="3777" dirty="0">
                <a:solidFill>
                  <a:srgbClr val="4B426F"/>
                </a:solidFill>
                <a:latin typeface="KG Primary Penmanship"/>
              </a:rPr>
              <a:t> </a:t>
            </a:r>
            <a:r>
              <a:rPr lang="en-US" sz="3777" dirty="0" err="1">
                <a:solidFill>
                  <a:srgbClr val="4B426F"/>
                </a:solidFill>
                <a:latin typeface="KG Primary Penmanship"/>
              </a:rPr>
              <a:t>bintang</a:t>
            </a:r>
            <a:r>
              <a:rPr lang="en-US" sz="3777" dirty="0">
                <a:solidFill>
                  <a:srgbClr val="4B426F"/>
                </a:solidFill>
                <a:latin typeface="KG Primary Penmanship"/>
              </a:rPr>
              <a:t> yang </a:t>
            </a:r>
            <a:r>
              <a:rPr lang="en-US" sz="3777" dirty="0" err="1">
                <a:solidFill>
                  <a:srgbClr val="4B426F"/>
                </a:solidFill>
                <a:latin typeface="KG Primary Penmanship"/>
              </a:rPr>
              <a:t>kita</a:t>
            </a:r>
            <a:r>
              <a:rPr lang="en-US" sz="3777" dirty="0">
                <a:solidFill>
                  <a:srgbClr val="4B426F"/>
                </a:solidFill>
                <a:latin typeface="KG Primary Penmanship"/>
              </a:rPr>
              <a:t> </a:t>
            </a:r>
            <a:r>
              <a:rPr lang="en-US" sz="3777" dirty="0" err="1">
                <a:solidFill>
                  <a:srgbClr val="4B426F"/>
                </a:solidFill>
                <a:latin typeface="KG Primary Penmanship"/>
              </a:rPr>
              <a:t>kenal</a:t>
            </a:r>
            <a:r>
              <a:rPr lang="en-US" sz="3777" dirty="0">
                <a:solidFill>
                  <a:srgbClr val="4B426F"/>
                </a:solidFill>
                <a:latin typeface="KG Primary Penmanship"/>
              </a:rPr>
              <a:t> </a:t>
            </a:r>
            <a:r>
              <a:rPr lang="en-US" sz="3777" dirty="0" err="1">
                <a:solidFill>
                  <a:srgbClr val="4B426F"/>
                </a:solidFill>
                <a:latin typeface="KG Primary Penmanship"/>
              </a:rPr>
              <a:t>antara</a:t>
            </a:r>
            <a:r>
              <a:rPr lang="en-US" sz="3777" dirty="0">
                <a:solidFill>
                  <a:srgbClr val="4B426F"/>
                </a:solidFill>
                <a:latin typeface="KG Primary Penmanship"/>
              </a:rPr>
              <a:t> lain Aquarius, Pisces, Gemini, Scorpio, Leo</a:t>
            </a:r>
          </a:p>
        </p:txBody>
      </p:sp>
      <p:sp>
        <p:nvSpPr>
          <p:cNvPr id="21" name="TextBox 21"/>
          <p:cNvSpPr txBox="1"/>
          <p:nvPr/>
        </p:nvSpPr>
        <p:spPr>
          <a:xfrm>
            <a:off x="1844161" y="1998692"/>
            <a:ext cx="2499239" cy="1236349"/>
          </a:xfrm>
          <a:prstGeom prst="rect">
            <a:avLst/>
          </a:prstGeom>
        </p:spPr>
        <p:txBody>
          <a:bodyPr wrap="square" lIns="0" tIns="0" rIns="0" bIns="0" rtlCol="0" anchor="t">
            <a:spAutoFit/>
          </a:bodyPr>
          <a:lstStyle/>
          <a:p>
            <a:pPr algn="ctr">
              <a:lnSpc>
                <a:spcPts val="10079"/>
              </a:lnSpc>
            </a:pPr>
            <a:r>
              <a:rPr lang="en-US" sz="7199" dirty="0">
                <a:solidFill>
                  <a:srgbClr val="161413"/>
                </a:solidFill>
                <a:latin typeface="Bakso Sapi"/>
              </a:rPr>
              <a:t>4. </a:t>
            </a:r>
          </a:p>
        </p:txBody>
      </p:sp>
      <p:sp>
        <p:nvSpPr>
          <p:cNvPr id="25" name="Action Button: Blank 24">
            <a:hlinkClick r:id="" action="ppaction://hlinkshowjump?jump=previousslide" highlightClick="1">
              <a:snd r:embed="rId14" name="click.wav"/>
            </a:hlinkClick>
            <a:extLst>
              <a:ext uri="{FF2B5EF4-FFF2-40B4-BE49-F238E27FC236}">
                <a16:creationId xmlns:a16="http://schemas.microsoft.com/office/drawing/2014/main" id="{DE4B8E83-81CA-F7AB-E6EE-FBFD407A8F28}"/>
              </a:ext>
            </a:extLst>
          </p:cNvPr>
          <p:cNvSpPr/>
          <p:nvPr/>
        </p:nvSpPr>
        <p:spPr>
          <a:xfrm>
            <a:off x="656836" y="8885668"/>
            <a:ext cx="1517909" cy="1238353"/>
          </a:xfrm>
          <a:prstGeom prst="actionButtonBlank">
            <a:avLst/>
          </a:prstGeom>
          <a:blipFill dpi="0" rotWithShape="1">
            <a:blip r:embed="rId1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6" name="Action Button: Blank 25">
            <a:hlinkClick r:id="rId16" action="ppaction://hlinksldjump" highlightClick="1">
              <a:snd r:embed="rId14" name="click.wav"/>
            </a:hlinkClick>
            <a:extLst>
              <a:ext uri="{FF2B5EF4-FFF2-40B4-BE49-F238E27FC236}">
                <a16:creationId xmlns:a16="http://schemas.microsoft.com/office/drawing/2014/main" id="{E8EB0036-307C-7398-B4B9-F341813CE385}"/>
              </a:ext>
            </a:extLst>
          </p:cNvPr>
          <p:cNvSpPr/>
          <p:nvPr/>
        </p:nvSpPr>
        <p:spPr>
          <a:xfrm>
            <a:off x="15967688" y="8766164"/>
            <a:ext cx="1663476" cy="1179815"/>
          </a:xfrm>
          <a:prstGeom prst="actionButtonBlank">
            <a:avLst/>
          </a:prstGeom>
          <a:blipFill dpi="0" rotWithShape="1">
            <a:blip r:embed="rId17">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2" name="cute no copyright music - Cute song｜background music">
            <a:hlinkClick r:id="" action="ppaction://media"/>
            <a:extLst>
              <a:ext uri="{FF2B5EF4-FFF2-40B4-BE49-F238E27FC236}">
                <a16:creationId xmlns:a16="http://schemas.microsoft.com/office/drawing/2014/main" id="{1CAC5137-24CA-687D-1FA2-7410185CA8FA}"/>
              </a:ext>
            </a:extLst>
          </p:cNvPr>
          <p:cNvPicPr>
            <a:picLocks noChangeAspect="1"/>
          </p:cNvPicPr>
          <p:nvPr>
            <a:audioFile r:link="rId3"/>
            <p:extLst>
              <p:ext uri="{DAA4B4D4-6D71-4841-9C94-3DE7FCFB9230}">
                <p14:media xmlns:p14="http://schemas.microsoft.com/office/powerpoint/2010/main" r:embed="rId2"/>
              </p:ext>
            </p:extLst>
          </p:nvPr>
        </p:nvPicPr>
        <p:blipFill>
          <a:blip r:embed="rId18"/>
          <a:stretch>
            <a:fillRect/>
          </a:stretch>
        </p:blipFill>
        <p:spPr>
          <a:xfrm>
            <a:off x="15135224" y="1580979"/>
            <a:ext cx="487363" cy="487363"/>
          </a:xfrm>
          <a:prstGeom prst="rect">
            <a:avLst/>
          </a:prstGeom>
        </p:spPr>
      </p:pic>
    </p:spTree>
    <p:custDataLst>
      <p:tags r:id="rId1"/>
    </p:custData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379"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2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CC9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V="1">
            <a:off x="-973667" y="-677911"/>
            <a:ext cx="7315200" cy="3513977"/>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flipV="1">
            <a:off x="-2168256" y="-2079492"/>
            <a:ext cx="5133774" cy="6009938"/>
          </a:xfrm>
          <a:prstGeom prst="rect">
            <a:avLst/>
          </a:prstGeom>
        </p:spPr>
      </p:pic>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7709878">
            <a:off x="20126" y="-96178"/>
            <a:ext cx="2017149" cy="2641504"/>
          </a:xfrm>
          <a:prstGeom prst="rect">
            <a:avLst/>
          </a:prstGeom>
        </p:spPr>
      </p:pic>
      <p:pic>
        <p:nvPicPr>
          <p:cNvPr id="5" name="Picture 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637307" y="1874049"/>
            <a:ext cx="5283852" cy="4114800"/>
          </a:xfrm>
          <a:prstGeom prst="rect">
            <a:avLst/>
          </a:prstGeom>
        </p:spPr>
      </p:pic>
      <p:sp>
        <p:nvSpPr>
          <p:cNvPr id="7" name="TextBox 7"/>
          <p:cNvSpPr txBox="1"/>
          <p:nvPr/>
        </p:nvSpPr>
        <p:spPr>
          <a:xfrm>
            <a:off x="1414467" y="6636564"/>
            <a:ext cx="7729533" cy="1869041"/>
          </a:xfrm>
          <a:prstGeom prst="rect">
            <a:avLst/>
          </a:prstGeom>
        </p:spPr>
        <p:txBody>
          <a:bodyPr lIns="0" tIns="0" rIns="0" bIns="0" rtlCol="0" anchor="t">
            <a:spAutoFit/>
          </a:bodyPr>
          <a:lstStyle/>
          <a:p>
            <a:pPr algn="ctr">
              <a:lnSpc>
                <a:spcPts val="13083"/>
              </a:lnSpc>
            </a:pPr>
            <a:r>
              <a:rPr lang="en-US" sz="16354" spc="817">
                <a:solidFill>
                  <a:srgbClr val="3E4677"/>
                </a:solidFill>
                <a:latin typeface="Bakso Sapi"/>
              </a:rPr>
              <a:t>MENU </a:t>
            </a:r>
          </a:p>
        </p:txBody>
      </p:sp>
      <p:sp>
        <p:nvSpPr>
          <p:cNvPr id="13" name="Action Button: Blank 12">
            <a:hlinkClick r:id="rId12" action="ppaction://hlinksldjump" highlightClick="1">
              <a:snd r:embed="rId13" name="click.wav"/>
            </a:hlinkClick>
            <a:extLst>
              <a:ext uri="{FF2B5EF4-FFF2-40B4-BE49-F238E27FC236}">
                <a16:creationId xmlns:a16="http://schemas.microsoft.com/office/drawing/2014/main" id="{D827FA02-77D0-B64A-8D2A-021E23B12805}"/>
              </a:ext>
            </a:extLst>
          </p:cNvPr>
          <p:cNvSpPr/>
          <p:nvPr/>
        </p:nvSpPr>
        <p:spPr>
          <a:xfrm>
            <a:off x="11257421" y="1224574"/>
            <a:ext cx="4412322" cy="3513977"/>
          </a:xfrm>
          <a:prstGeom prst="actionButtonBlank">
            <a:avLst/>
          </a:prstGeom>
          <a:blipFill dpi="0" rotWithShape="1">
            <a:blip r:embed="rId1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Action Button: Blank 13">
            <a:hlinkClick r:id="rId15" action="ppaction://hlinksldjump" highlightClick="1">
              <a:snd r:embed="rId13" name="click.wav"/>
            </a:hlinkClick>
            <a:extLst>
              <a:ext uri="{FF2B5EF4-FFF2-40B4-BE49-F238E27FC236}">
                <a16:creationId xmlns:a16="http://schemas.microsoft.com/office/drawing/2014/main" id="{38A99522-E8E6-67B9-1D99-707AB0937418}"/>
              </a:ext>
            </a:extLst>
          </p:cNvPr>
          <p:cNvSpPr/>
          <p:nvPr/>
        </p:nvSpPr>
        <p:spPr>
          <a:xfrm>
            <a:off x="11518097" y="5548450"/>
            <a:ext cx="4132596" cy="3505200"/>
          </a:xfrm>
          <a:prstGeom prst="actionButtonBlank">
            <a:avLst/>
          </a:prstGeom>
          <a:blipFill dpi="0" rotWithShape="1">
            <a:blip r:embed="rId1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Action Button: Blank 14">
            <a:hlinkClick r:id="rId17" action="ppaction://hlinksldjump" highlightClick="1">
              <a:snd r:embed="rId13" name="click.wav"/>
            </a:hlinkClick>
            <a:extLst>
              <a:ext uri="{FF2B5EF4-FFF2-40B4-BE49-F238E27FC236}">
                <a16:creationId xmlns:a16="http://schemas.microsoft.com/office/drawing/2014/main" id="{E8FFFBDD-BE01-8358-DA1B-1A089EAE1184}"/>
              </a:ext>
            </a:extLst>
          </p:cNvPr>
          <p:cNvSpPr/>
          <p:nvPr/>
        </p:nvSpPr>
        <p:spPr>
          <a:xfrm>
            <a:off x="762000" y="8505605"/>
            <a:ext cx="1470986" cy="1143000"/>
          </a:xfrm>
          <a:prstGeom prst="actionButtonBlank">
            <a:avLst/>
          </a:prstGeom>
          <a:blipFill dpi="0" rotWithShape="1">
            <a:blip r:embed="rId1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CC99"/>
        </a:solidFill>
        <a:effectLst/>
      </p:bgPr>
    </p:bg>
    <p:spTree>
      <p:nvGrpSpPr>
        <p:cNvPr id="1" name=""/>
        <p:cNvGrpSpPr/>
        <p:nvPr/>
      </p:nvGrpSpPr>
      <p:grpSpPr>
        <a:xfrm>
          <a:off x="0" y="0"/>
          <a:ext cx="0" cy="0"/>
          <a:chOff x="0" y="0"/>
          <a:chExt cx="0" cy="0"/>
        </a:xfrm>
      </p:grpSpPr>
      <p:pic>
        <p:nvPicPr>
          <p:cNvPr id="11" name="Picture 12">
            <a:extLst>
              <a:ext uri="{FF2B5EF4-FFF2-40B4-BE49-F238E27FC236}">
                <a16:creationId xmlns:a16="http://schemas.microsoft.com/office/drawing/2014/main" id="{0C50A448-AC95-A0B4-34C0-77C5AB6B36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973" b="58293"/>
          <a:stretch>
            <a:fillRect/>
          </a:stretch>
        </p:blipFill>
        <p:spPr>
          <a:xfrm rot="-6012553">
            <a:off x="-4270828" y="560744"/>
            <a:ext cx="14119938" cy="11174006"/>
          </a:xfrm>
          <a:prstGeom prst="rect">
            <a:avLst/>
          </a:prstGeom>
        </p:spPr>
      </p:pic>
      <p:pic>
        <p:nvPicPr>
          <p:cNvPr id="12" name="Picture 12">
            <a:extLst>
              <a:ext uri="{FF2B5EF4-FFF2-40B4-BE49-F238E27FC236}">
                <a16:creationId xmlns:a16="http://schemas.microsoft.com/office/drawing/2014/main" id="{1AC9C108-FFE5-AB5F-F484-A59FEF522A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973" b="58293"/>
          <a:stretch>
            <a:fillRect/>
          </a:stretch>
        </p:blipFill>
        <p:spPr>
          <a:xfrm rot="-6012553">
            <a:off x="6460613" y="-1953856"/>
            <a:ext cx="14119938" cy="1117400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212113">
            <a:off x="2594746" y="805827"/>
            <a:ext cx="3486580" cy="3486580"/>
          </a:xfrm>
          <a:prstGeom prst="rect">
            <a:avLst/>
          </a:prstGeom>
        </p:spPr>
      </p:pic>
      <p:pic>
        <p:nvPicPr>
          <p:cNvPr id="2" name="Picture 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416868" y="2701593"/>
            <a:ext cx="9951753" cy="6219846"/>
          </a:xfrm>
          <a:prstGeom prst="rect">
            <a:avLst/>
          </a:prstGeom>
        </p:spPr>
      </p:pic>
      <p:sp>
        <p:nvSpPr>
          <p:cNvPr id="3" name="TextBox 3"/>
          <p:cNvSpPr txBox="1"/>
          <p:nvPr/>
        </p:nvSpPr>
        <p:spPr>
          <a:xfrm>
            <a:off x="5044294" y="4196515"/>
            <a:ext cx="8753165" cy="4702590"/>
          </a:xfrm>
          <a:prstGeom prst="rect">
            <a:avLst/>
          </a:prstGeom>
        </p:spPr>
        <p:txBody>
          <a:bodyPr lIns="0" tIns="0" rIns="0" bIns="0" rtlCol="0" anchor="t">
            <a:spAutoFit/>
          </a:bodyPr>
          <a:lstStyle/>
          <a:p>
            <a:pPr algn="ctr">
              <a:lnSpc>
                <a:spcPts val="4081"/>
              </a:lnSpc>
            </a:pPr>
            <a:r>
              <a:rPr lang="en-US" sz="4081" dirty="0" err="1">
                <a:solidFill>
                  <a:srgbClr val="4B426F"/>
                </a:solidFill>
                <a:latin typeface="KG Primary Penmanship"/>
              </a:rPr>
              <a:t>Rotasi</a:t>
            </a:r>
            <a:r>
              <a:rPr lang="en-US" sz="4081" dirty="0">
                <a:solidFill>
                  <a:srgbClr val="4B426F"/>
                </a:solidFill>
                <a:latin typeface="KG Primary Penmanship"/>
              </a:rPr>
              <a:t> </a:t>
            </a:r>
            <a:r>
              <a:rPr lang="en-US" sz="4081" dirty="0" err="1">
                <a:solidFill>
                  <a:srgbClr val="4B426F"/>
                </a:solidFill>
                <a:latin typeface="KG Primary Penmanship"/>
              </a:rPr>
              <a:t>Bumi</a:t>
            </a:r>
            <a:r>
              <a:rPr lang="en-US" sz="4081" dirty="0">
                <a:solidFill>
                  <a:srgbClr val="4B426F"/>
                </a:solidFill>
                <a:latin typeface="KG Primary Penmanship"/>
              </a:rPr>
              <a:t> </a:t>
            </a:r>
            <a:r>
              <a:rPr lang="en-US" sz="4081" dirty="0" err="1">
                <a:solidFill>
                  <a:srgbClr val="4B426F"/>
                </a:solidFill>
                <a:latin typeface="KG Primary Penmanship"/>
              </a:rPr>
              <a:t>merupakan</a:t>
            </a:r>
            <a:r>
              <a:rPr lang="en-US" sz="4081" dirty="0">
                <a:solidFill>
                  <a:srgbClr val="4B426F"/>
                </a:solidFill>
                <a:latin typeface="KG Primary Penmanship"/>
              </a:rPr>
              <a:t> </a:t>
            </a:r>
            <a:r>
              <a:rPr lang="en-US" sz="4081" dirty="0" err="1">
                <a:solidFill>
                  <a:srgbClr val="4B426F"/>
                </a:solidFill>
                <a:latin typeface="KG Primary Penmanship"/>
              </a:rPr>
              <a:t>Bumi</a:t>
            </a:r>
            <a:r>
              <a:rPr lang="en-US" sz="4081" dirty="0">
                <a:solidFill>
                  <a:srgbClr val="4B426F"/>
                </a:solidFill>
                <a:latin typeface="KG Primary Penmanship"/>
              </a:rPr>
              <a:t> </a:t>
            </a:r>
            <a:r>
              <a:rPr lang="en-US" sz="4081" dirty="0" err="1">
                <a:solidFill>
                  <a:srgbClr val="4B426F"/>
                </a:solidFill>
                <a:latin typeface="KG Primary Penmanship"/>
              </a:rPr>
              <a:t>berputar</a:t>
            </a:r>
            <a:r>
              <a:rPr lang="en-US" sz="4081" dirty="0">
                <a:solidFill>
                  <a:srgbClr val="4B426F"/>
                </a:solidFill>
                <a:latin typeface="KG Primary Penmanship"/>
              </a:rPr>
              <a:t> </a:t>
            </a:r>
            <a:r>
              <a:rPr lang="en-US" sz="4081" dirty="0" err="1">
                <a:solidFill>
                  <a:srgbClr val="4B426F"/>
                </a:solidFill>
                <a:latin typeface="KG Primary Penmanship"/>
              </a:rPr>
              <a:t>menuju</a:t>
            </a:r>
            <a:r>
              <a:rPr lang="en-US" sz="4081" dirty="0">
                <a:solidFill>
                  <a:srgbClr val="4B426F"/>
                </a:solidFill>
                <a:latin typeface="KG Primary Penmanship"/>
              </a:rPr>
              <a:t> </a:t>
            </a:r>
            <a:r>
              <a:rPr lang="en-US" sz="4081" dirty="0" err="1">
                <a:solidFill>
                  <a:srgbClr val="4B426F"/>
                </a:solidFill>
                <a:latin typeface="KG Primary Penmanship"/>
              </a:rPr>
              <a:t>ke</a:t>
            </a:r>
            <a:r>
              <a:rPr lang="en-US" sz="4081" dirty="0">
                <a:solidFill>
                  <a:srgbClr val="4B426F"/>
                </a:solidFill>
                <a:latin typeface="KG Primary Penmanship"/>
              </a:rPr>
              <a:t> </a:t>
            </a:r>
            <a:r>
              <a:rPr lang="en-US" sz="4081" dirty="0" err="1">
                <a:solidFill>
                  <a:srgbClr val="4B426F"/>
                </a:solidFill>
                <a:latin typeface="KG Primary Penmanship"/>
              </a:rPr>
              <a:t>arah</a:t>
            </a:r>
            <a:r>
              <a:rPr lang="en-US" sz="4081" dirty="0">
                <a:solidFill>
                  <a:srgbClr val="4B426F"/>
                </a:solidFill>
                <a:latin typeface="KG Primary Penmanship"/>
              </a:rPr>
              <a:t> </a:t>
            </a:r>
            <a:r>
              <a:rPr lang="en-US" sz="4081" dirty="0" err="1">
                <a:solidFill>
                  <a:srgbClr val="4B426F"/>
                </a:solidFill>
                <a:latin typeface="KG Primary Penmanship"/>
              </a:rPr>
              <a:t>timur</a:t>
            </a:r>
            <a:r>
              <a:rPr lang="en-US" sz="4081" dirty="0">
                <a:solidFill>
                  <a:srgbClr val="4B426F"/>
                </a:solidFill>
                <a:latin typeface="KG Primary Penmanship"/>
              </a:rPr>
              <a:t> </a:t>
            </a:r>
            <a:r>
              <a:rPr lang="en-US" sz="4081" dirty="0" err="1">
                <a:solidFill>
                  <a:srgbClr val="4B426F"/>
                </a:solidFill>
                <a:latin typeface="KG Primary Penmanship"/>
              </a:rPr>
              <a:t>atau</a:t>
            </a:r>
            <a:r>
              <a:rPr lang="en-US" sz="4081" dirty="0">
                <a:solidFill>
                  <a:srgbClr val="4B426F"/>
                </a:solidFill>
                <a:latin typeface="KG Primary Penmanship"/>
              </a:rPr>
              <a:t> </a:t>
            </a:r>
            <a:r>
              <a:rPr lang="en-US" sz="4081" dirty="0" err="1">
                <a:solidFill>
                  <a:srgbClr val="4B426F"/>
                </a:solidFill>
                <a:latin typeface="KG Primary Penmanship"/>
              </a:rPr>
              <a:t>melawan</a:t>
            </a:r>
            <a:r>
              <a:rPr lang="en-US" sz="4081" dirty="0">
                <a:solidFill>
                  <a:srgbClr val="4B426F"/>
                </a:solidFill>
                <a:latin typeface="KG Primary Penmanship"/>
              </a:rPr>
              <a:t> </a:t>
            </a:r>
            <a:r>
              <a:rPr lang="en-US" sz="4081" dirty="0" err="1">
                <a:solidFill>
                  <a:srgbClr val="4B426F"/>
                </a:solidFill>
                <a:latin typeface="KG Primary Penmanship"/>
              </a:rPr>
              <a:t>arah</a:t>
            </a:r>
            <a:r>
              <a:rPr lang="en-US" sz="4081" dirty="0">
                <a:solidFill>
                  <a:srgbClr val="4B426F"/>
                </a:solidFill>
                <a:latin typeface="KG Primary Penmanship"/>
              </a:rPr>
              <a:t> </a:t>
            </a:r>
            <a:r>
              <a:rPr lang="en-US" sz="4081" dirty="0" err="1">
                <a:solidFill>
                  <a:srgbClr val="4B426F"/>
                </a:solidFill>
                <a:latin typeface="KG Primary Penmanship"/>
              </a:rPr>
              <a:t>perputaran</a:t>
            </a:r>
            <a:r>
              <a:rPr lang="en-US" sz="4081" dirty="0">
                <a:solidFill>
                  <a:srgbClr val="4B426F"/>
                </a:solidFill>
                <a:latin typeface="KG Primary Penmanship"/>
              </a:rPr>
              <a:t> </a:t>
            </a:r>
            <a:r>
              <a:rPr lang="en-US" sz="4081" dirty="0" err="1">
                <a:solidFill>
                  <a:srgbClr val="4B426F"/>
                </a:solidFill>
                <a:latin typeface="KG Primary Penmanship"/>
              </a:rPr>
              <a:t>jarum</a:t>
            </a:r>
            <a:r>
              <a:rPr lang="en-US" sz="4081" dirty="0">
                <a:solidFill>
                  <a:srgbClr val="4B426F"/>
                </a:solidFill>
                <a:latin typeface="KG Primary Penmanship"/>
              </a:rPr>
              <a:t> jam. Waktu yang </a:t>
            </a:r>
            <a:r>
              <a:rPr lang="en-US" sz="4081" dirty="0" err="1">
                <a:solidFill>
                  <a:srgbClr val="4B426F"/>
                </a:solidFill>
                <a:latin typeface="KG Primary Penmanship"/>
              </a:rPr>
              <a:t>dibutuhkan</a:t>
            </a:r>
            <a:r>
              <a:rPr lang="en-US" sz="4081" dirty="0">
                <a:solidFill>
                  <a:srgbClr val="4B426F"/>
                </a:solidFill>
                <a:latin typeface="KG Primary Penmanship"/>
              </a:rPr>
              <a:t> </a:t>
            </a:r>
            <a:r>
              <a:rPr lang="en-US" sz="4081" dirty="0" err="1">
                <a:solidFill>
                  <a:srgbClr val="4B426F"/>
                </a:solidFill>
                <a:latin typeface="KG Primary Penmanship"/>
              </a:rPr>
              <a:t>bumi</a:t>
            </a:r>
            <a:r>
              <a:rPr lang="en-US" sz="4081" dirty="0">
                <a:solidFill>
                  <a:srgbClr val="4B426F"/>
                </a:solidFill>
                <a:latin typeface="KG Primary Penmanship"/>
              </a:rPr>
              <a:t> </a:t>
            </a:r>
            <a:r>
              <a:rPr lang="en-US" sz="4081" dirty="0" err="1">
                <a:solidFill>
                  <a:srgbClr val="4B426F"/>
                </a:solidFill>
                <a:latin typeface="KG Primary Penmanship"/>
              </a:rPr>
              <a:t>dalam</a:t>
            </a:r>
            <a:r>
              <a:rPr lang="en-US" sz="4081" dirty="0">
                <a:solidFill>
                  <a:srgbClr val="4B426F"/>
                </a:solidFill>
                <a:latin typeface="KG Primary Penmanship"/>
              </a:rPr>
              <a:t> </a:t>
            </a:r>
            <a:r>
              <a:rPr lang="en-US" sz="4081" dirty="0" err="1">
                <a:solidFill>
                  <a:srgbClr val="4B426F"/>
                </a:solidFill>
                <a:latin typeface="KG Primary Penmanship"/>
              </a:rPr>
              <a:t>satu</a:t>
            </a:r>
            <a:r>
              <a:rPr lang="en-US" sz="4081" dirty="0">
                <a:solidFill>
                  <a:srgbClr val="4B426F"/>
                </a:solidFill>
                <a:latin typeface="KG Primary Penmanship"/>
              </a:rPr>
              <a:t> kali </a:t>
            </a:r>
            <a:r>
              <a:rPr lang="en-US" sz="4081" dirty="0" err="1">
                <a:solidFill>
                  <a:srgbClr val="4B426F"/>
                </a:solidFill>
                <a:latin typeface="KG Primary Penmanship"/>
              </a:rPr>
              <a:t>berotasi</a:t>
            </a:r>
            <a:r>
              <a:rPr lang="en-US" sz="4081" dirty="0">
                <a:solidFill>
                  <a:srgbClr val="4B426F"/>
                </a:solidFill>
                <a:latin typeface="KG Primary Penmanship"/>
              </a:rPr>
              <a:t> </a:t>
            </a:r>
            <a:r>
              <a:rPr lang="en-US" sz="4081" dirty="0" err="1">
                <a:solidFill>
                  <a:srgbClr val="4B426F"/>
                </a:solidFill>
                <a:latin typeface="KG Primary Penmanship"/>
              </a:rPr>
              <a:t>yaitu</a:t>
            </a:r>
            <a:r>
              <a:rPr lang="en-US" sz="4081" dirty="0">
                <a:solidFill>
                  <a:srgbClr val="4B426F"/>
                </a:solidFill>
                <a:latin typeface="KG Primary Penmanship"/>
              </a:rPr>
              <a:t> 23 jam 56 </a:t>
            </a:r>
            <a:r>
              <a:rPr lang="en-US" sz="4081" dirty="0" err="1">
                <a:solidFill>
                  <a:srgbClr val="4B426F"/>
                </a:solidFill>
                <a:latin typeface="KG Primary Penmanship"/>
              </a:rPr>
              <a:t>menit</a:t>
            </a:r>
            <a:r>
              <a:rPr lang="en-US" sz="4081" dirty="0">
                <a:solidFill>
                  <a:srgbClr val="4B426F"/>
                </a:solidFill>
                <a:latin typeface="KG Primary Penmanship"/>
              </a:rPr>
              <a:t> 3 </a:t>
            </a:r>
            <a:r>
              <a:rPr lang="en-US" sz="4081" dirty="0" err="1">
                <a:solidFill>
                  <a:srgbClr val="4B426F"/>
                </a:solidFill>
                <a:latin typeface="KG Primary Penmanship"/>
              </a:rPr>
              <a:t>detik</a:t>
            </a:r>
            <a:r>
              <a:rPr lang="en-US" sz="4081" dirty="0">
                <a:solidFill>
                  <a:srgbClr val="4B426F"/>
                </a:solidFill>
                <a:latin typeface="KG Primary Penmanship"/>
              </a:rPr>
              <a:t> </a:t>
            </a:r>
            <a:r>
              <a:rPr lang="en-US" sz="4081" dirty="0" err="1">
                <a:solidFill>
                  <a:srgbClr val="4B426F"/>
                </a:solidFill>
                <a:latin typeface="KG Primary Penmanship"/>
              </a:rPr>
              <a:t>atau</a:t>
            </a:r>
            <a:r>
              <a:rPr lang="en-US" sz="4081" dirty="0">
                <a:solidFill>
                  <a:srgbClr val="4B426F"/>
                </a:solidFill>
                <a:latin typeface="KG Primary Penmanship"/>
              </a:rPr>
              <a:t> </a:t>
            </a:r>
            <a:r>
              <a:rPr lang="en-US" sz="4081" dirty="0" err="1">
                <a:solidFill>
                  <a:srgbClr val="4B426F"/>
                </a:solidFill>
                <a:latin typeface="KG Primary Penmanship"/>
              </a:rPr>
              <a:t>sekitar</a:t>
            </a:r>
            <a:r>
              <a:rPr lang="en-US" sz="4081" dirty="0">
                <a:solidFill>
                  <a:srgbClr val="4B426F"/>
                </a:solidFill>
                <a:latin typeface="KG Primary Penmanship"/>
              </a:rPr>
              <a:t> 24 jam. </a:t>
            </a:r>
            <a:r>
              <a:rPr lang="en-US" sz="4081" dirty="0" err="1">
                <a:solidFill>
                  <a:srgbClr val="4B426F"/>
                </a:solidFill>
                <a:latin typeface="KG Primary Penmanship"/>
              </a:rPr>
              <a:t>Selama</a:t>
            </a:r>
            <a:r>
              <a:rPr lang="en-US" sz="4081" dirty="0">
                <a:solidFill>
                  <a:srgbClr val="4B426F"/>
                </a:solidFill>
                <a:latin typeface="KG Primary Penmanship"/>
              </a:rPr>
              <a:t> </a:t>
            </a:r>
            <a:r>
              <a:rPr lang="en-US" sz="4081" dirty="0" err="1">
                <a:solidFill>
                  <a:srgbClr val="4B426F"/>
                </a:solidFill>
                <a:latin typeface="KG Primary Penmanship"/>
              </a:rPr>
              <a:t>berotasi</a:t>
            </a:r>
            <a:r>
              <a:rPr lang="en-US" sz="4081" dirty="0">
                <a:solidFill>
                  <a:srgbClr val="4B426F"/>
                </a:solidFill>
                <a:latin typeface="KG Primary Penmanship"/>
              </a:rPr>
              <a:t> </a:t>
            </a:r>
            <a:r>
              <a:rPr lang="en-US" sz="4081" dirty="0" err="1">
                <a:solidFill>
                  <a:srgbClr val="4B426F"/>
                </a:solidFill>
                <a:latin typeface="KG Primary Penmanship"/>
              </a:rPr>
              <a:t>poros</a:t>
            </a:r>
            <a:r>
              <a:rPr lang="en-US" sz="4081" dirty="0">
                <a:solidFill>
                  <a:srgbClr val="4B426F"/>
                </a:solidFill>
                <a:latin typeface="KG Primary Penmanship"/>
              </a:rPr>
              <a:t> </a:t>
            </a:r>
            <a:r>
              <a:rPr lang="en-US" sz="4081" dirty="0" err="1">
                <a:solidFill>
                  <a:srgbClr val="4B426F"/>
                </a:solidFill>
                <a:latin typeface="KG Primary Penmanship"/>
              </a:rPr>
              <a:t>bumi</a:t>
            </a:r>
            <a:r>
              <a:rPr lang="en-US" sz="4081" dirty="0">
                <a:solidFill>
                  <a:srgbClr val="4B426F"/>
                </a:solidFill>
                <a:latin typeface="KG Primary Penmanship"/>
              </a:rPr>
              <a:t> </a:t>
            </a:r>
            <a:r>
              <a:rPr lang="en-US" sz="4081" dirty="0" err="1">
                <a:solidFill>
                  <a:srgbClr val="4B426F"/>
                </a:solidFill>
                <a:latin typeface="KG Primary Penmanship"/>
              </a:rPr>
              <a:t>selalu</a:t>
            </a:r>
            <a:r>
              <a:rPr lang="en-US" sz="4081" dirty="0">
                <a:solidFill>
                  <a:srgbClr val="4B426F"/>
                </a:solidFill>
                <a:latin typeface="KG Primary Penmanship"/>
              </a:rPr>
              <a:t> miring 23,5 </a:t>
            </a:r>
            <a:r>
              <a:rPr lang="en-US" sz="4081" dirty="0" err="1">
                <a:solidFill>
                  <a:srgbClr val="4B426F"/>
                </a:solidFill>
                <a:latin typeface="KG Primary Penmanship"/>
              </a:rPr>
              <a:t>derajat</a:t>
            </a:r>
            <a:r>
              <a:rPr lang="en-US" sz="4081" dirty="0">
                <a:solidFill>
                  <a:srgbClr val="4B426F"/>
                </a:solidFill>
                <a:latin typeface="KG Primary Penmanship"/>
              </a:rPr>
              <a:t> </a:t>
            </a:r>
            <a:r>
              <a:rPr lang="en-US" sz="4081" dirty="0" err="1">
                <a:solidFill>
                  <a:srgbClr val="4B426F"/>
                </a:solidFill>
                <a:latin typeface="KG Primary Penmanship"/>
              </a:rPr>
              <a:t>dari</a:t>
            </a:r>
            <a:r>
              <a:rPr lang="en-US" sz="4081" dirty="0">
                <a:solidFill>
                  <a:srgbClr val="4B426F"/>
                </a:solidFill>
                <a:latin typeface="KG Primary Penmanship"/>
              </a:rPr>
              <a:t> garis </a:t>
            </a:r>
            <a:r>
              <a:rPr lang="en-US" sz="4081" dirty="0" err="1">
                <a:solidFill>
                  <a:srgbClr val="4B426F"/>
                </a:solidFill>
                <a:latin typeface="KG Primary Penmanship"/>
              </a:rPr>
              <a:t>tegak</a:t>
            </a:r>
            <a:r>
              <a:rPr lang="en-US" sz="4081" dirty="0">
                <a:solidFill>
                  <a:srgbClr val="4B426F"/>
                </a:solidFill>
                <a:latin typeface="KG Primary Penmanship"/>
              </a:rPr>
              <a:t> </a:t>
            </a:r>
            <a:r>
              <a:rPr lang="en-US" sz="4081" dirty="0" err="1">
                <a:solidFill>
                  <a:srgbClr val="4B426F"/>
                </a:solidFill>
                <a:latin typeface="KG Primary Penmanship"/>
              </a:rPr>
              <a:t>lurus</a:t>
            </a:r>
            <a:r>
              <a:rPr lang="en-US" sz="4081" dirty="0">
                <a:solidFill>
                  <a:srgbClr val="4B426F"/>
                </a:solidFill>
                <a:latin typeface="KG Primary Penmanship"/>
              </a:rPr>
              <a:t>. </a:t>
            </a:r>
            <a:r>
              <a:rPr lang="en-US" sz="4081" dirty="0" err="1">
                <a:solidFill>
                  <a:srgbClr val="4B426F"/>
                </a:solidFill>
                <a:latin typeface="KG Primary Penmanship"/>
              </a:rPr>
              <a:t>Arah</a:t>
            </a:r>
            <a:r>
              <a:rPr lang="en-US" sz="4081" dirty="0">
                <a:solidFill>
                  <a:srgbClr val="4B426F"/>
                </a:solidFill>
                <a:latin typeface="KG Primary Penmanship"/>
              </a:rPr>
              <a:t> </a:t>
            </a:r>
            <a:r>
              <a:rPr lang="en-US" sz="4081" dirty="0" err="1">
                <a:solidFill>
                  <a:srgbClr val="4B426F"/>
                </a:solidFill>
                <a:latin typeface="KG Primary Penmanship"/>
              </a:rPr>
              <a:t>rotasi</a:t>
            </a:r>
            <a:r>
              <a:rPr lang="en-US" sz="4081" dirty="0">
                <a:solidFill>
                  <a:srgbClr val="4B426F"/>
                </a:solidFill>
                <a:latin typeface="KG Primary Penmanship"/>
              </a:rPr>
              <a:t> </a:t>
            </a:r>
            <a:r>
              <a:rPr lang="en-US" sz="4081" dirty="0" err="1">
                <a:solidFill>
                  <a:srgbClr val="4B426F"/>
                </a:solidFill>
                <a:latin typeface="KG Primary Penmanship"/>
              </a:rPr>
              <a:t>ini</a:t>
            </a:r>
            <a:r>
              <a:rPr lang="en-US" sz="4081" dirty="0">
                <a:solidFill>
                  <a:srgbClr val="4B426F"/>
                </a:solidFill>
                <a:latin typeface="KG Primary Penmanship"/>
              </a:rPr>
              <a:t> </a:t>
            </a:r>
            <a:r>
              <a:rPr lang="en-US" sz="4081" dirty="0" err="1">
                <a:solidFill>
                  <a:srgbClr val="4B426F"/>
                </a:solidFill>
                <a:latin typeface="KG Primary Penmanship"/>
              </a:rPr>
              <a:t>menyebabkan</a:t>
            </a:r>
            <a:r>
              <a:rPr lang="en-US" sz="4081" dirty="0">
                <a:solidFill>
                  <a:srgbClr val="4B426F"/>
                </a:solidFill>
                <a:latin typeface="KG Primary Penmanship"/>
              </a:rPr>
              <a:t> </a:t>
            </a:r>
            <a:r>
              <a:rPr lang="en-US" sz="4081" dirty="0" err="1">
                <a:solidFill>
                  <a:srgbClr val="4B426F"/>
                </a:solidFill>
                <a:latin typeface="KG Primary Penmanship"/>
              </a:rPr>
              <a:t>berbagai</a:t>
            </a:r>
            <a:r>
              <a:rPr lang="en-US" sz="4081" dirty="0">
                <a:solidFill>
                  <a:srgbClr val="4B426F"/>
                </a:solidFill>
                <a:latin typeface="KG Primary Penmanship"/>
              </a:rPr>
              <a:t> </a:t>
            </a:r>
            <a:r>
              <a:rPr lang="en-US" sz="4081" dirty="0" err="1">
                <a:solidFill>
                  <a:srgbClr val="4B426F"/>
                </a:solidFill>
                <a:latin typeface="KG Primary Penmanship"/>
              </a:rPr>
              <a:t>peristiwa</a:t>
            </a:r>
            <a:r>
              <a:rPr lang="en-US" sz="4081" dirty="0">
                <a:solidFill>
                  <a:srgbClr val="4B426F"/>
                </a:solidFill>
                <a:latin typeface="KG Primary Penmanship"/>
              </a:rPr>
              <a:t> yang </a:t>
            </a:r>
            <a:r>
              <a:rPr lang="en-US" sz="4081" dirty="0" err="1">
                <a:solidFill>
                  <a:srgbClr val="4B426F"/>
                </a:solidFill>
                <a:latin typeface="KG Primary Penmanship"/>
              </a:rPr>
              <a:t>dapat</a:t>
            </a:r>
            <a:r>
              <a:rPr lang="en-US" sz="4081" dirty="0">
                <a:solidFill>
                  <a:srgbClr val="4B426F"/>
                </a:solidFill>
                <a:latin typeface="KG Primary Penmanship"/>
              </a:rPr>
              <a:t> </a:t>
            </a:r>
            <a:r>
              <a:rPr lang="en-US" sz="4081" dirty="0" err="1">
                <a:solidFill>
                  <a:srgbClr val="4B426F"/>
                </a:solidFill>
                <a:latin typeface="KG Primary Penmanship"/>
              </a:rPr>
              <a:t>kita</a:t>
            </a:r>
            <a:r>
              <a:rPr lang="en-US" sz="4081" dirty="0">
                <a:solidFill>
                  <a:srgbClr val="4B426F"/>
                </a:solidFill>
                <a:latin typeface="KG Primary Penmanship"/>
              </a:rPr>
              <a:t> </a:t>
            </a:r>
            <a:r>
              <a:rPr lang="en-US" sz="4081" dirty="0" err="1">
                <a:solidFill>
                  <a:srgbClr val="4B426F"/>
                </a:solidFill>
                <a:latin typeface="KG Primary Penmanship"/>
              </a:rPr>
              <a:t>rasakan</a:t>
            </a:r>
            <a:r>
              <a:rPr lang="en-US" sz="4081" dirty="0">
                <a:solidFill>
                  <a:srgbClr val="4B426F"/>
                </a:solidFill>
                <a:latin typeface="KG Primary Penmanship"/>
              </a:rPr>
              <a:t> </a:t>
            </a:r>
            <a:r>
              <a:rPr lang="en-US" sz="4081" dirty="0" err="1">
                <a:solidFill>
                  <a:srgbClr val="4B426F"/>
                </a:solidFill>
                <a:latin typeface="KG Primary Penmanship"/>
              </a:rPr>
              <a:t>dari</a:t>
            </a:r>
            <a:r>
              <a:rPr lang="en-US" sz="4081" dirty="0">
                <a:solidFill>
                  <a:srgbClr val="4B426F"/>
                </a:solidFill>
                <a:latin typeface="KG Primary Penmanship"/>
              </a:rPr>
              <a:t> </a:t>
            </a:r>
            <a:r>
              <a:rPr lang="en-US" sz="4081" dirty="0" err="1">
                <a:solidFill>
                  <a:srgbClr val="4B426F"/>
                </a:solidFill>
                <a:latin typeface="KG Primary Penmanship"/>
              </a:rPr>
              <a:t>Bumi</a:t>
            </a:r>
            <a:r>
              <a:rPr lang="en-US" sz="4081" dirty="0">
                <a:solidFill>
                  <a:srgbClr val="4B426F"/>
                </a:solidFill>
                <a:latin typeface="KG Primary Penmanship"/>
              </a:rPr>
              <a:t>. </a:t>
            </a:r>
          </a:p>
          <a:p>
            <a:pPr algn="ctr">
              <a:lnSpc>
                <a:spcPts val="4081"/>
              </a:lnSpc>
            </a:pPr>
            <a:endParaRPr lang="en-US" sz="4081" dirty="0">
              <a:solidFill>
                <a:srgbClr val="4B426F"/>
              </a:solidFill>
              <a:latin typeface="KG Primary Penmanship"/>
            </a:endParaRPr>
          </a:p>
        </p:txBody>
      </p:sp>
      <p:sp>
        <p:nvSpPr>
          <p:cNvPr id="5" name="TextBox 5"/>
          <p:cNvSpPr txBox="1"/>
          <p:nvPr/>
        </p:nvSpPr>
        <p:spPr>
          <a:xfrm>
            <a:off x="6830474" y="915144"/>
            <a:ext cx="5124543" cy="1019175"/>
          </a:xfrm>
          <a:prstGeom prst="rect">
            <a:avLst/>
          </a:prstGeom>
        </p:spPr>
        <p:txBody>
          <a:bodyPr lIns="0" tIns="0" rIns="0" bIns="0" rtlCol="0" anchor="t">
            <a:spAutoFit/>
          </a:bodyPr>
          <a:lstStyle/>
          <a:p>
            <a:pPr algn="ctr">
              <a:lnSpc>
                <a:spcPts val="7500"/>
              </a:lnSpc>
            </a:pPr>
            <a:r>
              <a:rPr lang="en-US" sz="7500">
                <a:solidFill>
                  <a:srgbClr val="4B426F"/>
                </a:solidFill>
                <a:latin typeface="Bobby Jones Soft"/>
              </a:rPr>
              <a:t>ROTASI BUMI </a:t>
            </a:r>
          </a:p>
        </p:txBody>
      </p:sp>
      <p:sp>
        <p:nvSpPr>
          <p:cNvPr id="6" name="TextBox 6"/>
          <p:cNvSpPr txBox="1"/>
          <p:nvPr/>
        </p:nvSpPr>
        <p:spPr>
          <a:xfrm>
            <a:off x="4053947" y="5702863"/>
            <a:ext cx="516534" cy="552450"/>
          </a:xfrm>
          <a:prstGeom prst="rect">
            <a:avLst/>
          </a:prstGeom>
        </p:spPr>
        <p:txBody>
          <a:bodyPr lIns="0" tIns="0" rIns="0" bIns="0" rtlCol="0" anchor="t">
            <a:spAutoFit/>
          </a:bodyPr>
          <a:lstStyle/>
          <a:p>
            <a:pPr marL="0" lvl="0" indent="0" algn="ctr">
              <a:lnSpc>
                <a:spcPts val="4200"/>
              </a:lnSpc>
              <a:spcBef>
                <a:spcPct val="0"/>
              </a:spcBef>
            </a:pPr>
            <a:r>
              <a:rPr lang="en-US" sz="3500" u="none">
                <a:solidFill>
                  <a:srgbClr val="FFFFFF"/>
                </a:solidFill>
                <a:latin typeface="KG Primary Penmanship"/>
              </a:rPr>
              <a:t>1</a:t>
            </a:r>
          </a:p>
        </p:txBody>
      </p:sp>
      <p:sp>
        <p:nvSpPr>
          <p:cNvPr id="7" name="TextBox 7"/>
          <p:cNvSpPr txBox="1"/>
          <p:nvPr/>
        </p:nvSpPr>
        <p:spPr>
          <a:xfrm>
            <a:off x="4053947" y="7332821"/>
            <a:ext cx="516534" cy="552450"/>
          </a:xfrm>
          <a:prstGeom prst="rect">
            <a:avLst/>
          </a:prstGeom>
        </p:spPr>
        <p:txBody>
          <a:bodyPr lIns="0" tIns="0" rIns="0" bIns="0" rtlCol="0" anchor="t">
            <a:spAutoFit/>
          </a:bodyPr>
          <a:lstStyle/>
          <a:p>
            <a:pPr marL="0" lvl="0" indent="0" algn="ctr">
              <a:lnSpc>
                <a:spcPts val="4200"/>
              </a:lnSpc>
              <a:spcBef>
                <a:spcPct val="0"/>
              </a:spcBef>
            </a:pPr>
            <a:r>
              <a:rPr lang="en-US" sz="3500">
                <a:solidFill>
                  <a:srgbClr val="FFFFFF"/>
                </a:solidFill>
                <a:latin typeface="KG Primary Penmanship"/>
              </a:rPr>
              <a:t>2</a:t>
            </a:r>
          </a:p>
        </p:txBody>
      </p:sp>
      <p:sp>
        <p:nvSpPr>
          <p:cNvPr id="13" name="Action Button: Blank 12">
            <a:hlinkClick r:id="" action="ppaction://hlinkshowjump?jump=previousslide" highlightClick="1">
              <a:snd r:embed="rId10" name="click.wav"/>
            </a:hlinkClick>
            <a:extLst>
              <a:ext uri="{FF2B5EF4-FFF2-40B4-BE49-F238E27FC236}">
                <a16:creationId xmlns:a16="http://schemas.microsoft.com/office/drawing/2014/main" id="{7FFBDE57-356C-94F2-BE7D-C46DB4A41CAC}"/>
              </a:ext>
            </a:extLst>
          </p:cNvPr>
          <p:cNvSpPr/>
          <p:nvPr/>
        </p:nvSpPr>
        <p:spPr>
          <a:xfrm>
            <a:off x="815470" y="8648700"/>
            <a:ext cx="1513217" cy="1219200"/>
          </a:xfrm>
          <a:prstGeom prst="actionButtonBlank">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Action Button: Blank 13">
            <a:hlinkClick r:id="" action="ppaction://hlinkshowjump?jump=nextslide" highlightClick="1">
              <a:snd r:embed="rId10" name="click.wav"/>
            </a:hlinkClick>
            <a:extLst>
              <a:ext uri="{FF2B5EF4-FFF2-40B4-BE49-F238E27FC236}">
                <a16:creationId xmlns:a16="http://schemas.microsoft.com/office/drawing/2014/main" id="{BE0AA46B-8D35-5CBB-CA07-DD16AAB615CF}"/>
              </a:ext>
            </a:extLst>
          </p:cNvPr>
          <p:cNvSpPr/>
          <p:nvPr/>
        </p:nvSpPr>
        <p:spPr>
          <a:xfrm>
            <a:off x="16154400" y="8827238"/>
            <a:ext cx="1683040" cy="1181100"/>
          </a:xfrm>
          <a:prstGeom prst="actionButtonBlank">
            <a:avLst/>
          </a:prstGeom>
          <a:blipFill dpi="0" rotWithShape="1">
            <a:blip r:embed="rId1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EAD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723845" y="2287672"/>
            <a:ext cx="10216335" cy="7467600"/>
          </a:xfrm>
          <a:prstGeom prst="rect">
            <a:avLst/>
          </a:prstGeom>
        </p:spPr>
      </p:pic>
      <p:sp>
        <p:nvSpPr>
          <p:cNvPr id="3" name="TextBox 3"/>
          <p:cNvSpPr txBox="1"/>
          <p:nvPr/>
        </p:nvSpPr>
        <p:spPr>
          <a:xfrm>
            <a:off x="4587957" y="1049472"/>
            <a:ext cx="9112087" cy="1290738"/>
          </a:xfrm>
          <a:prstGeom prst="rect">
            <a:avLst/>
          </a:prstGeom>
        </p:spPr>
        <p:txBody>
          <a:bodyPr lIns="0" tIns="0" rIns="0" bIns="0" rtlCol="0" anchor="t">
            <a:spAutoFit/>
          </a:bodyPr>
          <a:lstStyle/>
          <a:p>
            <a:pPr algn="ctr">
              <a:lnSpc>
                <a:spcPts val="9901"/>
              </a:lnSpc>
            </a:pPr>
            <a:r>
              <a:rPr lang="en-US" sz="8800" dirty="0">
                <a:solidFill>
                  <a:srgbClr val="DF5745"/>
                </a:solidFill>
                <a:latin typeface="One Little Font Bold"/>
              </a:rPr>
              <a:t>VIDEO ROTASI BUMI</a:t>
            </a:r>
          </a:p>
        </p:txBody>
      </p:sp>
      <p:pic>
        <p:nvPicPr>
          <p:cNvPr id="5" name="Picture 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849600" y="-185305"/>
            <a:ext cx="2751092" cy="2873203"/>
          </a:xfrm>
          <a:prstGeom prst="rect">
            <a:avLst/>
          </a:prstGeom>
        </p:spPr>
      </p:pic>
      <p:pic>
        <p:nvPicPr>
          <p:cNvPr id="6" name="Picture 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3151184">
            <a:off x="14274811" y="2479476"/>
            <a:ext cx="2763304" cy="563023"/>
          </a:xfrm>
          <a:prstGeom prst="rect">
            <a:avLst/>
          </a:prstGeom>
        </p:spPr>
      </p:pic>
      <p:pic>
        <p:nvPicPr>
          <p:cNvPr id="7" name="Picture 7"/>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3862143">
            <a:off x="1554690" y="5029174"/>
            <a:ext cx="1361556" cy="2187239"/>
          </a:xfrm>
          <a:prstGeom prst="rect">
            <a:avLst/>
          </a:prstGeom>
        </p:spPr>
      </p:pic>
      <p:pic>
        <p:nvPicPr>
          <p:cNvPr id="8" name="Picture 8"/>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r="42703"/>
          <a:stretch/>
        </p:blipFill>
        <p:spPr>
          <a:xfrm>
            <a:off x="14772039" y="4512645"/>
            <a:ext cx="3515961" cy="4114800"/>
          </a:xfrm>
          <a:prstGeom prst="rect">
            <a:avLst/>
          </a:prstGeom>
        </p:spPr>
      </p:pic>
      <p:pic>
        <p:nvPicPr>
          <p:cNvPr id="9" name="Picture 9"/>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rot="-1027225">
            <a:off x="305601" y="325479"/>
            <a:ext cx="2582310" cy="2464932"/>
          </a:xfrm>
          <a:prstGeom prst="rect">
            <a:avLst/>
          </a:prstGeom>
        </p:spPr>
      </p:pic>
      <p:sp>
        <p:nvSpPr>
          <p:cNvPr id="16" name="Action Button: Blank 15">
            <a:hlinkClick r:id="" action="ppaction://hlinkshowjump?jump=previousslide" highlightClick="1">
              <a:snd r:embed="rId17" name="click.wav"/>
            </a:hlinkClick>
            <a:extLst>
              <a:ext uri="{FF2B5EF4-FFF2-40B4-BE49-F238E27FC236}">
                <a16:creationId xmlns:a16="http://schemas.microsoft.com/office/drawing/2014/main" id="{9E64D90A-CDDB-F383-4EE8-61FBA7438FB2}"/>
              </a:ext>
            </a:extLst>
          </p:cNvPr>
          <p:cNvSpPr/>
          <p:nvPr/>
        </p:nvSpPr>
        <p:spPr>
          <a:xfrm>
            <a:off x="692947" y="8537948"/>
            <a:ext cx="1371600" cy="1173518"/>
          </a:xfrm>
          <a:prstGeom prst="actionButtonBlank">
            <a:avLst/>
          </a:prstGeom>
          <a:blipFill dpi="0" rotWithShape="1">
            <a:blip r:embed="rId1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7" name="Action Button: Blank 16">
            <a:hlinkClick r:id="rId19" action="ppaction://hlinksldjump" highlightClick="1">
              <a:snd r:embed="rId17" name="click.wav"/>
            </a:hlinkClick>
            <a:extLst>
              <a:ext uri="{FF2B5EF4-FFF2-40B4-BE49-F238E27FC236}">
                <a16:creationId xmlns:a16="http://schemas.microsoft.com/office/drawing/2014/main" id="{607347B4-1D30-A72D-0733-2A0135BE2CC1}"/>
              </a:ext>
            </a:extLst>
          </p:cNvPr>
          <p:cNvSpPr/>
          <p:nvPr/>
        </p:nvSpPr>
        <p:spPr>
          <a:xfrm>
            <a:off x="16066028" y="8555027"/>
            <a:ext cx="1600200" cy="1173518"/>
          </a:xfrm>
          <a:prstGeom prst="actionButtonBlank">
            <a:avLst/>
          </a:prstGeom>
          <a:blipFill dpi="0" rotWithShape="1">
            <a:blip r:embed="rId2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 name="Online Media 3" title="Rotasi Bumi">
            <a:hlinkClick r:id="" action="ppaction://media"/>
            <a:extLst>
              <a:ext uri="{FF2B5EF4-FFF2-40B4-BE49-F238E27FC236}">
                <a16:creationId xmlns:a16="http://schemas.microsoft.com/office/drawing/2014/main" id="{C6F973DF-0992-23AE-D456-8666676E91C8}"/>
              </a:ext>
            </a:extLst>
          </p:cNvPr>
          <p:cNvPicPr>
            <a:picLocks noRot="1" noChangeAspect="1"/>
          </p:cNvPicPr>
          <p:nvPr>
            <a:videoFile r:link="rId2"/>
          </p:nvPr>
        </p:nvPicPr>
        <p:blipFill>
          <a:blip r:embed="rId21"/>
          <a:stretch>
            <a:fillRect/>
          </a:stretch>
        </p:blipFill>
        <p:spPr>
          <a:xfrm>
            <a:off x="4654152" y="4057713"/>
            <a:ext cx="8355719" cy="4720981"/>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CC9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a:stretch>
            <a:fillRect/>
          </a:stretch>
        </p:blipFill>
        <p:spPr>
          <a:xfrm>
            <a:off x="-1825293" y="-4826968"/>
            <a:ext cx="10539795" cy="12952129"/>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40502" y="2655833"/>
            <a:ext cx="8417906" cy="6576490"/>
          </a:xfrm>
          <a:prstGeom prst="rect">
            <a:avLst/>
          </a:prstGeom>
        </p:spPr>
      </p:pic>
      <p:grpSp>
        <p:nvGrpSpPr>
          <p:cNvPr id="4" name="Group 4"/>
          <p:cNvGrpSpPr/>
          <p:nvPr/>
        </p:nvGrpSpPr>
        <p:grpSpPr>
          <a:xfrm>
            <a:off x="2527377" y="738494"/>
            <a:ext cx="13410957" cy="1276931"/>
            <a:chOff x="0" y="0"/>
            <a:chExt cx="4524857" cy="430836"/>
          </a:xfrm>
        </p:grpSpPr>
        <p:sp>
          <p:nvSpPr>
            <p:cNvPr id="5" name="Freeform 5"/>
            <p:cNvSpPr/>
            <p:nvPr/>
          </p:nvSpPr>
          <p:spPr>
            <a:xfrm>
              <a:off x="92710" y="106680"/>
              <a:ext cx="4420717" cy="311456"/>
            </a:xfrm>
            <a:custGeom>
              <a:avLst/>
              <a:gdLst/>
              <a:ahLst/>
              <a:cxnLst/>
              <a:rect l="l" t="t" r="r" b="b"/>
              <a:pathLst>
                <a:path w="4420717" h="311456">
                  <a:moveTo>
                    <a:pt x="4394047" y="122226"/>
                  </a:moveTo>
                  <a:cubicBezTo>
                    <a:pt x="4394047" y="209856"/>
                    <a:pt x="4317847" y="280976"/>
                    <a:pt x="4236567" y="280976"/>
                  </a:cubicBezTo>
                  <a:lnTo>
                    <a:pt x="66040" y="280976"/>
                  </a:lnTo>
                  <a:cubicBezTo>
                    <a:pt x="43180" y="280976"/>
                    <a:pt x="20320" y="275896"/>
                    <a:pt x="0" y="267006"/>
                  </a:cubicBezTo>
                  <a:cubicBezTo>
                    <a:pt x="26670" y="294946"/>
                    <a:pt x="63500" y="311456"/>
                    <a:pt x="122303" y="311456"/>
                  </a:cubicBezTo>
                  <a:lnTo>
                    <a:pt x="4274667" y="311456"/>
                  </a:lnTo>
                  <a:cubicBezTo>
                    <a:pt x="4354677" y="311456"/>
                    <a:pt x="4420717" y="245416"/>
                    <a:pt x="4420717" y="165406"/>
                  </a:cubicBezTo>
                  <a:lnTo>
                    <a:pt x="4420717" y="95250"/>
                  </a:lnTo>
                  <a:cubicBezTo>
                    <a:pt x="4420717" y="58420"/>
                    <a:pt x="4406747" y="25400"/>
                    <a:pt x="4385157" y="0"/>
                  </a:cubicBezTo>
                  <a:cubicBezTo>
                    <a:pt x="4391507" y="16510"/>
                    <a:pt x="4394047" y="34290"/>
                    <a:pt x="4394047" y="52070"/>
                  </a:cubicBezTo>
                  <a:lnTo>
                    <a:pt x="4394047" y="122226"/>
                  </a:lnTo>
                  <a:lnTo>
                    <a:pt x="4394047" y="122226"/>
                  </a:lnTo>
                  <a:close/>
                </a:path>
              </a:pathLst>
            </a:custGeom>
            <a:solidFill>
              <a:srgbClr val="4B426F"/>
            </a:solidFill>
          </p:spPr>
        </p:sp>
        <p:sp>
          <p:nvSpPr>
            <p:cNvPr id="6" name="Freeform 6"/>
            <p:cNvSpPr/>
            <p:nvPr/>
          </p:nvSpPr>
          <p:spPr>
            <a:xfrm>
              <a:off x="12700" y="12700"/>
              <a:ext cx="4460087" cy="362256"/>
            </a:xfrm>
            <a:custGeom>
              <a:avLst/>
              <a:gdLst/>
              <a:ahLst/>
              <a:cxnLst/>
              <a:rect l="l" t="t" r="r" b="b"/>
              <a:pathLst>
                <a:path w="4460087" h="362256">
                  <a:moveTo>
                    <a:pt x="146050" y="362256"/>
                  </a:moveTo>
                  <a:lnTo>
                    <a:pt x="4314037" y="362256"/>
                  </a:lnTo>
                  <a:cubicBezTo>
                    <a:pt x="4394047" y="362256"/>
                    <a:pt x="4460087" y="296216"/>
                    <a:pt x="4460087" y="216206"/>
                  </a:cubicBezTo>
                  <a:lnTo>
                    <a:pt x="4460087" y="146050"/>
                  </a:lnTo>
                  <a:cubicBezTo>
                    <a:pt x="4460087" y="66040"/>
                    <a:pt x="4394047" y="0"/>
                    <a:pt x="4314037" y="0"/>
                  </a:cubicBezTo>
                  <a:lnTo>
                    <a:pt x="146050" y="0"/>
                  </a:lnTo>
                  <a:cubicBezTo>
                    <a:pt x="66040" y="0"/>
                    <a:pt x="0" y="66040"/>
                    <a:pt x="0" y="146050"/>
                  </a:cubicBezTo>
                  <a:lnTo>
                    <a:pt x="0" y="216206"/>
                  </a:lnTo>
                  <a:cubicBezTo>
                    <a:pt x="0" y="297486"/>
                    <a:pt x="66040" y="362256"/>
                    <a:pt x="146050" y="362256"/>
                  </a:cubicBezTo>
                  <a:close/>
                </a:path>
              </a:pathLst>
            </a:custGeom>
            <a:solidFill>
              <a:srgbClr val="FFCB64"/>
            </a:solidFill>
          </p:spPr>
        </p:sp>
        <p:sp>
          <p:nvSpPr>
            <p:cNvPr id="7" name="Freeform 7"/>
            <p:cNvSpPr/>
            <p:nvPr/>
          </p:nvSpPr>
          <p:spPr>
            <a:xfrm>
              <a:off x="0" y="0"/>
              <a:ext cx="4524857" cy="430836"/>
            </a:xfrm>
            <a:custGeom>
              <a:avLst/>
              <a:gdLst/>
              <a:ahLst/>
              <a:cxnLst/>
              <a:rect l="l" t="t" r="r" b="b"/>
              <a:pathLst>
                <a:path w="4524857" h="430836">
                  <a:moveTo>
                    <a:pt x="4461357" y="74930"/>
                  </a:moveTo>
                  <a:cubicBezTo>
                    <a:pt x="4433417" y="30480"/>
                    <a:pt x="4383887" y="0"/>
                    <a:pt x="4326737" y="0"/>
                  </a:cubicBezTo>
                  <a:lnTo>
                    <a:pt x="158750" y="0"/>
                  </a:lnTo>
                  <a:cubicBezTo>
                    <a:pt x="71120" y="0"/>
                    <a:pt x="0" y="71120"/>
                    <a:pt x="0" y="158750"/>
                  </a:cubicBezTo>
                  <a:lnTo>
                    <a:pt x="0" y="228906"/>
                  </a:lnTo>
                  <a:cubicBezTo>
                    <a:pt x="0" y="280976"/>
                    <a:pt x="25400" y="326696"/>
                    <a:pt x="63500" y="355906"/>
                  </a:cubicBezTo>
                  <a:cubicBezTo>
                    <a:pt x="91440" y="400356"/>
                    <a:pt x="140970" y="430836"/>
                    <a:pt x="219117" y="430836"/>
                  </a:cubicBezTo>
                  <a:lnTo>
                    <a:pt x="4366107" y="430836"/>
                  </a:lnTo>
                  <a:cubicBezTo>
                    <a:pt x="4453737" y="430836"/>
                    <a:pt x="4524857" y="359716"/>
                    <a:pt x="4524857" y="272086"/>
                  </a:cubicBezTo>
                  <a:lnTo>
                    <a:pt x="4524857" y="201930"/>
                  </a:lnTo>
                  <a:cubicBezTo>
                    <a:pt x="4524857" y="149860"/>
                    <a:pt x="4499457" y="104140"/>
                    <a:pt x="4461357" y="74930"/>
                  </a:cubicBezTo>
                  <a:close/>
                  <a:moveTo>
                    <a:pt x="12700" y="228906"/>
                  </a:moveTo>
                  <a:lnTo>
                    <a:pt x="12700" y="158750"/>
                  </a:lnTo>
                  <a:cubicBezTo>
                    <a:pt x="12700" y="78740"/>
                    <a:pt x="78740" y="12700"/>
                    <a:pt x="158750" y="12700"/>
                  </a:cubicBezTo>
                  <a:lnTo>
                    <a:pt x="4326737" y="12700"/>
                  </a:lnTo>
                  <a:cubicBezTo>
                    <a:pt x="4406747" y="12700"/>
                    <a:pt x="4472787" y="78740"/>
                    <a:pt x="4472787" y="158750"/>
                  </a:cubicBezTo>
                  <a:lnTo>
                    <a:pt x="4472787" y="228906"/>
                  </a:lnTo>
                  <a:cubicBezTo>
                    <a:pt x="4472787" y="308916"/>
                    <a:pt x="4406747" y="374956"/>
                    <a:pt x="4326737" y="374956"/>
                  </a:cubicBezTo>
                  <a:lnTo>
                    <a:pt x="158750" y="374956"/>
                  </a:lnTo>
                  <a:cubicBezTo>
                    <a:pt x="78740" y="374956"/>
                    <a:pt x="12700" y="310186"/>
                    <a:pt x="12700" y="228906"/>
                  </a:cubicBezTo>
                  <a:close/>
                  <a:moveTo>
                    <a:pt x="4513427" y="272086"/>
                  </a:moveTo>
                  <a:cubicBezTo>
                    <a:pt x="4513427" y="352096"/>
                    <a:pt x="4446117" y="418136"/>
                    <a:pt x="4366107" y="418136"/>
                  </a:cubicBezTo>
                  <a:lnTo>
                    <a:pt x="219117" y="418136"/>
                  </a:lnTo>
                  <a:cubicBezTo>
                    <a:pt x="157480" y="418136"/>
                    <a:pt x="120650" y="401626"/>
                    <a:pt x="93980" y="373686"/>
                  </a:cubicBezTo>
                  <a:cubicBezTo>
                    <a:pt x="114300" y="382576"/>
                    <a:pt x="135890" y="387656"/>
                    <a:pt x="160020" y="387656"/>
                  </a:cubicBezTo>
                  <a:lnTo>
                    <a:pt x="4328007" y="387656"/>
                  </a:lnTo>
                  <a:cubicBezTo>
                    <a:pt x="4415637" y="387656"/>
                    <a:pt x="4486757" y="316536"/>
                    <a:pt x="4486757" y="228906"/>
                  </a:cubicBezTo>
                  <a:lnTo>
                    <a:pt x="4486757" y="158750"/>
                  </a:lnTo>
                  <a:cubicBezTo>
                    <a:pt x="4486757" y="140970"/>
                    <a:pt x="4482947" y="123190"/>
                    <a:pt x="4477867" y="106680"/>
                  </a:cubicBezTo>
                  <a:cubicBezTo>
                    <a:pt x="4499457" y="132080"/>
                    <a:pt x="4513427" y="165100"/>
                    <a:pt x="4513427" y="201930"/>
                  </a:cubicBezTo>
                  <a:lnTo>
                    <a:pt x="4513427" y="272086"/>
                  </a:lnTo>
                  <a:cubicBezTo>
                    <a:pt x="4513427" y="272086"/>
                    <a:pt x="4513427" y="272086"/>
                    <a:pt x="4513427" y="272086"/>
                  </a:cubicBezTo>
                  <a:close/>
                </a:path>
              </a:pathLst>
            </a:custGeom>
            <a:solidFill>
              <a:srgbClr val="4B426F"/>
            </a:solidFill>
          </p:spPr>
        </p:sp>
      </p:grpSp>
      <p:pic>
        <p:nvPicPr>
          <p:cNvPr id="8" name="Picture 8"/>
          <p:cNvPicPr>
            <a:picLocks noChangeAspect="1"/>
          </p:cNvPicPr>
          <p:nvPr/>
        </p:nvPicPr>
        <p:blipFill>
          <a:blip r:embed="rId7"/>
          <a:srcRect/>
          <a:stretch>
            <a:fillRect/>
          </a:stretch>
        </p:blipFill>
        <p:spPr>
          <a:xfrm>
            <a:off x="10892002" y="4746586"/>
            <a:ext cx="6961311" cy="3663848"/>
          </a:xfrm>
          <a:prstGeom prst="rect">
            <a:avLst/>
          </a:prstGeom>
        </p:spPr>
      </p:pic>
      <p:pic>
        <p:nvPicPr>
          <p:cNvPr id="9" name="Picture 9"/>
          <p:cNvPicPr>
            <a:picLocks noChangeAspect="1"/>
          </p:cNvPicPr>
          <p:nvPr/>
        </p:nvPicPr>
        <p:blipFill>
          <a:blip r:embed="rId8"/>
          <a:srcRect/>
          <a:stretch>
            <a:fillRect/>
          </a:stretch>
        </p:blipFill>
        <p:spPr>
          <a:xfrm>
            <a:off x="12135908" y="1948460"/>
            <a:ext cx="6152092" cy="3560523"/>
          </a:xfrm>
          <a:prstGeom prst="rect">
            <a:avLst/>
          </a:prstGeom>
        </p:spPr>
      </p:pic>
      <p:pic>
        <p:nvPicPr>
          <p:cNvPr id="10" name="Picture 10"/>
          <p:cNvPicPr>
            <a:picLocks noChangeAspect="1"/>
          </p:cNvPicPr>
          <p:nvPr/>
        </p:nvPicPr>
        <p:blipFill>
          <a:blip r:embed="rId9"/>
          <a:srcRect/>
          <a:stretch>
            <a:fillRect/>
          </a:stretch>
        </p:blipFill>
        <p:spPr>
          <a:xfrm rot="581008">
            <a:off x="16094198" y="1357266"/>
            <a:ext cx="2109691" cy="2031965"/>
          </a:xfrm>
          <a:prstGeom prst="rect">
            <a:avLst/>
          </a:prstGeom>
        </p:spPr>
      </p:pic>
      <p:pic>
        <p:nvPicPr>
          <p:cNvPr id="11" name="Picture 1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64622" y="2910777"/>
            <a:ext cx="1666286" cy="1647540"/>
          </a:xfrm>
          <a:prstGeom prst="rect">
            <a:avLst/>
          </a:prstGeom>
        </p:spPr>
      </p:pic>
      <p:pic>
        <p:nvPicPr>
          <p:cNvPr id="12" name="Picture 12"/>
          <p:cNvPicPr>
            <a:picLocks noChangeAspect="1"/>
          </p:cNvPicPr>
          <p:nvPr/>
        </p:nvPicPr>
        <p:blipFill>
          <a:blip r:embed="rId12"/>
          <a:srcRect/>
          <a:stretch>
            <a:fillRect/>
          </a:stretch>
        </p:blipFill>
        <p:spPr>
          <a:xfrm>
            <a:off x="-25709" y="8278311"/>
            <a:ext cx="3835205" cy="2008689"/>
          </a:xfrm>
          <a:prstGeom prst="rect">
            <a:avLst/>
          </a:prstGeom>
        </p:spPr>
      </p:pic>
      <p:sp>
        <p:nvSpPr>
          <p:cNvPr id="13" name="TextBox 13"/>
          <p:cNvSpPr txBox="1"/>
          <p:nvPr/>
        </p:nvSpPr>
        <p:spPr>
          <a:xfrm>
            <a:off x="3222665" y="929285"/>
            <a:ext cx="11842669" cy="1019175"/>
          </a:xfrm>
          <a:prstGeom prst="rect">
            <a:avLst/>
          </a:prstGeom>
        </p:spPr>
        <p:txBody>
          <a:bodyPr lIns="0" tIns="0" rIns="0" bIns="0" rtlCol="0" anchor="t">
            <a:spAutoFit/>
          </a:bodyPr>
          <a:lstStyle/>
          <a:p>
            <a:pPr algn="ctr">
              <a:lnSpc>
                <a:spcPts val="7500"/>
              </a:lnSpc>
            </a:pPr>
            <a:r>
              <a:rPr lang="en-US" sz="7500">
                <a:solidFill>
                  <a:srgbClr val="4B426F"/>
                </a:solidFill>
                <a:latin typeface="Bobby Jones Soft"/>
              </a:rPr>
              <a:t>TERJADINYA SIANG DAN MALAM </a:t>
            </a:r>
          </a:p>
        </p:txBody>
      </p:sp>
      <p:sp>
        <p:nvSpPr>
          <p:cNvPr id="14" name="TextBox 14"/>
          <p:cNvSpPr txBox="1"/>
          <p:nvPr/>
        </p:nvSpPr>
        <p:spPr>
          <a:xfrm>
            <a:off x="2242575" y="4813261"/>
            <a:ext cx="7425332" cy="3706143"/>
          </a:xfrm>
          <a:prstGeom prst="rect">
            <a:avLst/>
          </a:prstGeom>
        </p:spPr>
        <p:txBody>
          <a:bodyPr lIns="0" tIns="0" rIns="0" bIns="0" rtlCol="0" anchor="t">
            <a:spAutoFit/>
          </a:bodyPr>
          <a:lstStyle/>
          <a:p>
            <a:pPr algn="ctr">
              <a:lnSpc>
                <a:spcPts val="4084"/>
              </a:lnSpc>
            </a:pPr>
            <a:r>
              <a:rPr lang="en-US" sz="4084" dirty="0">
                <a:solidFill>
                  <a:srgbClr val="4B426F"/>
                </a:solidFill>
                <a:latin typeface="KG Primary Penmanship"/>
              </a:rPr>
              <a:t>Hal </a:t>
            </a:r>
            <a:r>
              <a:rPr lang="en-US" sz="4084" dirty="0" err="1">
                <a:solidFill>
                  <a:srgbClr val="4B426F"/>
                </a:solidFill>
                <a:latin typeface="KG Primary Penmanship"/>
              </a:rPr>
              <a:t>ini</a:t>
            </a:r>
            <a:r>
              <a:rPr lang="en-US" sz="4084" dirty="0">
                <a:solidFill>
                  <a:srgbClr val="4B426F"/>
                </a:solidFill>
                <a:latin typeface="KG Primary Penmanship"/>
              </a:rPr>
              <a:t> </a:t>
            </a:r>
            <a:r>
              <a:rPr lang="en-US" sz="4084" dirty="0" err="1">
                <a:solidFill>
                  <a:srgbClr val="4B426F"/>
                </a:solidFill>
                <a:latin typeface="KG Primary Penmanship"/>
              </a:rPr>
              <a:t>terjadi</a:t>
            </a:r>
            <a:r>
              <a:rPr lang="en-US" sz="4084" dirty="0">
                <a:solidFill>
                  <a:srgbClr val="4B426F"/>
                </a:solidFill>
                <a:latin typeface="KG Primary Penmanship"/>
              </a:rPr>
              <a:t> </a:t>
            </a:r>
            <a:r>
              <a:rPr lang="en-US" sz="4084" dirty="0" err="1">
                <a:solidFill>
                  <a:srgbClr val="4B426F"/>
                </a:solidFill>
                <a:latin typeface="KG Primary Penmanship"/>
              </a:rPr>
              <a:t>karena</a:t>
            </a:r>
            <a:r>
              <a:rPr lang="en-US" sz="4084" dirty="0">
                <a:solidFill>
                  <a:srgbClr val="4B426F"/>
                </a:solidFill>
                <a:latin typeface="KG Primary Penmanship"/>
              </a:rPr>
              <a:t> </a:t>
            </a:r>
            <a:r>
              <a:rPr lang="en-US" sz="4084" dirty="0" err="1">
                <a:solidFill>
                  <a:srgbClr val="4B426F"/>
                </a:solidFill>
                <a:latin typeface="KG Primary Penmanship"/>
              </a:rPr>
              <a:t>ada</a:t>
            </a:r>
            <a:r>
              <a:rPr lang="en-US" sz="4084" dirty="0">
                <a:solidFill>
                  <a:srgbClr val="4B426F"/>
                </a:solidFill>
                <a:latin typeface="KG Primary Penmanship"/>
              </a:rPr>
              <a:t> </a:t>
            </a:r>
            <a:r>
              <a:rPr lang="en-US" sz="4084" dirty="0" err="1">
                <a:solidFill>
                  <a:srgbClr val="4B426F"/>
                </a:solidFill>
                <a:latin typeface="KG Primary Penmanship"/>
              </a:rPr>
              <a:t>dua</a:t>
            </a:r>
            <a:r>
              <a:rPr lang="en-US" sz="4084" dirty="0">
                <a:solidFill>
                  <a:srgbClr val="4B426F"/>
                </a:solidFill>
                <a:latin typeface="KG Primary Penmanship"/>
              </a:rPr>
              <a:t> </a:t>
            </a:r>
            <a:r>
              <a:rPr lang="en-US" sz="4084" dirty="0" err="1">
                <a:solidFill>
                  <a:srgbClr val="4B426F"/>
                </a:solidFill>
                <a:latin typeface="KG Primary Penmanship"/>
              </a:rPr>
              <a:t>bagian</a:t>
            </a:r>
            <a:r>
              <a:rPr lang="en-US" sz="4084" dirty="0">
                <a:solidFill>
                  <a:srgbClr val="4B426F"/>
                </a:solidFill>
                <a:latin typeface="KG Primary Penmanship"/>
              </a:rPr>
              <a:t> </a:t>
            </a:r>
            <a:r>
              <a:rPr lang="en-US" sz="4084" dirty="0" err="1">
                <a:solidFill>
                  <a:srgbClr val="4B426F"/>
                </a:solidFill>
                <a:latin typeface="KG Primary Penmanship"/>
              </a:rPr>
              <a:t>bumi</a:t>
            </a:r>
            <a:r>
              <a:rPr lang="en-US" sz="4084" dirty="0">
                <a:solidFill>
                  <a:srgbClr val="4B426F"/>
                </a:solidFill>
                <a:latin typeface="KG Primary Penmanship"/>
              </a:rPr>
              <a:t> yang </a:t>
            </a:r>
            <a:r>
              <a:rPr lang="en-US" sz="4084" dirty="0" err="1">
                <a:solidFill>
                  <a:srgbClr val="4B426F"/>
                </a:solidFill>
                <a:latin typeface="KG Primary Penmanship"/>
              </a:rPr>
              <a:t>sebagian</a:t>
            </a:r>
            <a:r>
              <a:rPr lang="en-US" sz="4084" dirty="0">
                <a:solidFill>
                  <a:srgbClr val="4B426F"/>
                </a:solidFill>
                <a:latin typeface="KG Primary Penmanship"/>
              </a:rPr>
              <a:t> </a:t>
            </a:r>
            <a:r>
              <a:rPr lang="en-US" sz="4084" dirty="0" err="1">
                <a:solidFill>
                  <a:srgbClr val="4B426F"/>
                </a:solidFill>
                <a:latin typeface="KG Primary Penmanship"/>
              </a:rPr>
              <a:t>menghadap</a:t>
            </a:r>
            <a:r>
              <a:rPr lang="en-US" sz="4084" dirty="0">
                <a:solidFill>
                  <a:srgbClr val="4B426F"/>
                </a:solidFill>
                <a:latin typeface="KG Primary Penmanship"/>
              </a:rPr>
              <a:t> </a:t>
            </a:r>
            <a:r>
              <a:rPr lang="en-US" sz="4084" dirty="0" err="1">
                <a:solidFill>
                  <a:srgbClr val="4B426F"/>
                </a:solidFill>
                <a:latin typeface="KG Primary Penmanship"/>
              </a:rPr>
              <a:t>matahari</a:t>
            </a:r>
            <a:r>
              <a:rPr lang="en-US" sz="4084" dirty="0">
                <a:solidFill>
                  <a:srgbClr val="4B426F"/>
                </a:solidFill>
                <a:latin typeface="KG Primary Penmanship"/>
              </a:rPr>
              <a:t> dan </a:t>
            </a:r>
            <a:r>
              <a:rPr lang="en-US" sz="4084" dirty="0" err="1">
                <a:solidFill>
                  <a:srgbClr val="4B426F"/>
                </a:solidFill>
                <a:latin typeface="KG Primary Penmanship"/>
              </a:rPr>
              <a:t>sebagian</a:t>
            </a:r>
            <a:r>
              <a:rPr lang="en-US" sz="4084" dirty="0">
                <a:solidFill>
                  <a:srgbClr val="4B426F"/>
                </a:solidFill>
                <a:latin typeface="KG Primary Penmanship"/>
              </a:rPr>
              <a:t> </a:t>
            </a:r>
            <a:r>
              <a:rPr lang="en-US" sz="4084" dirty="0" err="1">
                <a:solidFill>
                  <a:srgbClr val="4B426F"/>
                </a:solidFill>
                <a:latin typeface="KG Primary Penmanship"/>
              </a:rPr>
              <a:t>lagi</a:t>
            </a:r>
            <a:r>
              <a:rPr lang="en-US" sz="4084" dirty="0">
                <a:solidFill>
                  <a:srgbClr val="4B426F"/>
                </a:solidFill>
                <a:latin typeface="KG Primary Penmanship"/>
              </a:rPr>
              <a:t> </a:t>
            </a:r>
            <a:r>
              <a:rPr lang="en-US" sz="4084" dirty="0" err="1">
                <a:solidFill>
                  <a:srgbClr val="4B426F"/>
                </a:solidFill>
                <a:latin typeface="KG Primary Penmanship"/>
              </a:rPr>
              <a:t>membelakangi</a:t>
            </a:r>
            <a:r>
              <a:rPr lang="en-US" sz="4084" dirty="0">
                <a:solidFill>
                  <a:srgbClr val="4B426F"/>
                </a:solidFill>
                <a:latin typeface="KG Primary Penmanship"/>
              </a:rPr>
              <a:t> </a:t>
            </a:r>
            <a:r>
              <a:rPr lang="en-US" sz="4084" dirty="0" err="1">
                <a:solidFill>
                  <a:srgbClr val="4B426F"/>
                </a:solidFill>
                <a:latin typeface="KG Primary Penmanship"/>
              </a:rPr>
              <a:t>matahari</a:t>
            </a:r>
            <a:r>
              <a:rPr lang="en-US" sz="4084" dirty="0">
                <a:solidFill>
                  <a:srgbClr val="4B426F"/>
                </a:solidFill>
                <a:latin typeface="KG Primary Penmanship"/>
              </a:rPr>
              <a:t>. Bagian yang </a:t>
            </a:r>
            <a:r>
              <a:rPr lang="en-US" sz="4084" dirty="0" err="1">
                <a:solidFill>
                  <a:srgbClr val="4B426F"/>
                </a:solidFill>
                <a:latin typeface="KG Primary Penmanship"/>
              </a:rPr>
              <a:t>menghadap</a:t>
            </a:r>
            <a:r>
              <a:rPr lang="en-US" sz="4084" dirty="0">
                <a:solidFill>
                  <a:srgbClr val="4B426F"/>
                </a:solidFill>
                <a:latin typeface="KG Primary Penmanship"/>
              </a:rPr>
              <a:t> </a:t>
            </a:r>
            <a:r>
              <a:rPr lang="en-US" sz="4084" dirty="0" err="1">
                <a:solidFill>
                  <a:srgbClr val="4B426F"/>
                </a:solidFill>
                <a:latin typeface="KG Primary Penmanship"/>
              </a:rPr>
              <a:t>matahari</a:t>
            </a:r>
            <a:r>
              <a:rPr lang="en-US" sz="4084" dirty="0">
                <a:solidFill>
                  <a:srgbClr val="4B426F"/>
                </a:solidFill>
                <a:latin typeface="KG Primary Penmanship"/>
              </a:rPr>
              <a:t> </a:t>
            </a:r>
            <a:r>
              <a:rPr lang="en-US" sz="4084" dirty="0" err="1">
                <a:solidFill>
                  <a:srgbClr val="4B426F"/>
                </a:solidFill>
                <a:latin typeface="KG Primary Penmanship"/>
              </a:rPr>
              <a:t>mengalami</a:t>
            </a:r>
            <a:r>
              <a:rPr lang="en-US" sz="4084" dirty="0">
                <a:solidFill>
                  <a:srgbClr val="4B426F"/>
                </a:solidFill>
                <a:latin typeface="KG Primary Penmanship"/>
              </a:rPr>
              <a:t> </a:t>
            </a:r>
            <a:r>
              <a:rPr lang="en-US" sz="4084" dirty="0" err="1">
                <a:solidFill>
                  <a:srgbClr val="4B426F"/>
                </a:solidFill>
                <a:latin typeface="KG Primary Penmanship"/>
              </a:rPr>
              <a:t>waktu</a:t>
            </a:r>
            <a:r>
              <a:rPr lang="en-US" sz="4084" dirty="0">
                <a:solidFill>
                  <a:srgbClr val="4B426F"/>
                </a:solidFill>
                <a:latin typeface="KG Primary Penmanship"/>
              </a:rPr>
              <a:t> </a:t>
            </a:r>
            <a:r>
              <a:rPr lang="en-US" sz="4084" dirty="0" err="1">
                <a:solidFill>
                  <a:srgbClr val="4B426F"/>
                </a:solidFill>
                <a:latin typeface="KG Primary Penmanship"/>
              </a:rPr>
              <a:t>siang</a:t>
            </a:r>
            <a:r>
              <a:rPr lang="id-ID" sz="4084" dirty="0">
                <a:solidFill>
                  <a:srgbClr val="4B426F"/>
                </a:solidFill>
                <a:latin typeface="KG Primary Penmanship"/>
              </a:rPr>
              <a:t> dan</a:t>
            </a:r>
            <a:r>
              <a:rPr lang="en-US" sz="4084" dirty="0">
                <a:solidFill>
                  <a:srgbClr val="4B426F"/>
                </a:solidFill>
                <a:latin typeface="KG Primary Penmanship"/>
              </a:rPr>
              <a:t> </a:t>
            </a:r>
            <a:r>
              <a:rPr lang="en-US" sz="4084" dirty="0" err="1">
                <a:solidFill>
                  <a:srgbClr val="4B426F"/>
                </a:solidFill>
                <a:latin typeface="KG Primary Penmanship"/>
              </a:rPr>
              <a:t>bagian</a:t>
            </a:r>
            <a:r>
              <a:rPr lang="en-US" sz="4084" dirty="0">
                <a:solidFill>
                  <a:srgbClr val="4B426F"/>
                </a:solidFill>
                <a:latin typeface="KG Primary Penmanship"/>
              </a:rPr>
              <a:t> yang </a:t>
            </a:r>
            <a:r>
              <a:rPr lang="en-US" sz="4084" dirty="0" err="1">
                <a:solidFill>
                  <a:srgbClr val="4B426F"/>
                </a:solidFill>
                <a:latin typeface="KG Primary Penmanship"/>
              </a:rPr>
              <a:t>membelakangi</a:t>
            </a:r>
            <a:r>
              <a:rPr lang="en-US" sz="4084" dirty="0">
                <a:solidFill>
                  <a:srgbClr val="4B426F"/>
                </a:solidFill>
                <a:latin typeface="KG Primary Penmanship"/>
              </a:rPr>
              <a:t> </a:t>
            </a:r>
            <a:r>
              <a:rPr lang="en-US" sz="4084" dirty="0" err="1">
                <a:solidFill>
                  <a:srgbClr val="4B426F"/>
                </a:solidFill>
                <a:latin typeface="KG Primary Penmanship"/>
              </a:rPr>
              <a:t>matahari</a:t>
            </a:r>
            <a:r>
              <a:rPr lang="en-US" sz="4084" dirty="0">
                <a:solidFill>
                  <a:srgbClr val="4B426F"/>
                </a:solidFill>
                <a:latin typeface="KG Primary Penmanship"/>
              </a:rPr>
              <a:t> </a:t>
            </a:r>
            <a:r>
              <a:rPr lang="en-US" sz="4084" dirty="0" err="1">
                <a:solidFill>
                  <a:srgbClr val="4B426F"/>
                </a:solidFill>
                <a:latin typeface="KG Primary Penmanship"/>
              </a:rPr>
              <a:t>mengalami</a:t>
            </a:r>
            <a:r>
              <a:rPr lang="en-US" sz="4084" dirty="0">
                <a:solidFill>
                  <a:srgbClr val="4B426F"/>
                </a:solidFill>
                <a:latin typeface="KG Primary Penmanship"/>
              </a:rPr>
              <a:t> </a:t>
            </a:r>
            <a:r>
              <a:rPr lang="en-US" sz="4084" dirty="0" err="1">
                <a:solidFill>
                  <a:srgbClr val="4B426F"/>
                </a:solidFill>
                <a:latin typeface="KG Primary Penmanship"/>
              </a:rPr>
              <a:t>waktu</a:t>
            </a:r>
            <a:r>
              <a:rPr lang="en-US" sz="4084" dirty="0">
                <a:solidFill>
                  <a:srgbClr val="4B426F"/>
                </a:solidFill>
                <a:latin typeface="KG Primary Penmanship"/>
              </a:rPr>
              <a:t> </a:t>
            </a:r>
            <a:r>
              <a:rPr lang="en-US" sz="4084" dirty="0" err="1">
                <a:solidFill>
                  <a:srgbClr val="4B426F"/>
                </a:solidFill>
                <a:latin typeface="KG Primary Penmanship"/>
              </a:rPr>
              <a:t>malam</a:t>
            </a:r>
            <a:endParaRPr lang="en-US" sz="4084" dirty="0">
              <a:solidFill>
                <a:srgbClr val="4B426F"/>
              </a:solidFill>
              <a:latin typeface="KG Primary Penmanship"/>
            </a:endParaRPr>
          </a:p>
        </p:txBody>
      </p:sp>
      <p:sp>
        <p:nvSpPr>
          <p:cNvPr id="15" name="TextBox 15"/>
          <p:cNvSpPr txBox="1"/>
          <p:nvPr/>
        </p:nvSpPr>
        <p:spPr>
          <a:xfrm>
            <a:off x="1083672" y="2910777"/>
            <a:ext cx="4183844" cy="1000274"/>
          </a:xfrm>
          <a:prstGeom prst="rect">
            <a:avLst/>
          </a:prstGeom>
        </p:spPr>
        <p:txBody>
          <a:bodyPr lIns="0" tIns="0" rIns="0" bIns="0" rtlCol="0" anchor="t">
            <a:spAutoFit/>
          </a:bodyPr>
          <a:lstStyle/>
          <a:p>
            <a:pPr marL="841994" lvl="1" algn="ctr">
              <a:lnSpc>
                <a:spcPts val="7799"/>
              </a:lnSpc>
            </a:pPr>
            <a:r>
              <a:rPr lang="en-US" sz="7800" dirty="0">
                <a:solidFill>
                  <a:schemeClr val="bg1"/>
                </a:solidFill>
                <a:latin typeface="Bakso Sapi" panose="020B0604020202020204" charset="0"/>
              </a:rPr>
              <a:t>1. </a:t>
            </a:r>
            <a:endParaRPr sz="7800" dirty="0">
              <a:solidFill>
                <a:schemeClr val="bg1"/>
              </a:solidFill>
              <a:latin typeface="Bakso Sapi" panose="020B0604020202020204" charset="0"/>
            </a:endParaRPr>
          </a:p>
        </p:txBody>
      </p:sp>
      <p:sp>
        <p:nvSpPr>
          <p:cNvPr id="19" name="Action Button: Blank 18">
            <a:hlinkClick r:id="rId13" action="ppaction://hlinksldjump" highlightClick="1">
              <a:snd r:embed="rId14" name="click.wav"/>
            </a:hlinkClick>
            <a:extLst>
              <a:ext uri="{FF2B5EF4-FFF2-40B4-BE49-F238E27FC236}">
                <a16:creationId xmlns:a16="http://schemas.microsoft.com/office/drawing/2014/main" id="{FA6D2FE9-5519-FA4F-C4A9-382C5392CAA0}"/>
              </a:ext>
            </a:extLst>
          </p:cNvPr>
          <p:cNvSpPr/>
          <p:nvPr/>
        </p:nvSpPr>
        <p:spPr>
          <a:xfrm>
            <a:off x="12600303" y="9015565"/>
            <a:ext cx="1447800" cy="990600"/>
          </a:xfrm>
          <a:prstGeom prst="actionButtonBlank">
            <a:avLst/>
          </a:prstGeom>
          <a:blipFill dpi="0" rotWithShape="1">
            <a:blip r:embed="rId1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0" name="Action Button: Blank 19">
            <a:hlinkClick r:id="" action="ppaction://hlinkshowjump?jump=nextslide" highlightClick="1">
              <a:snd r:embed="rId14" name="click.wav"/>
            </a:hlinkClick>
            <a:extLst>
              <a:ext uri="{FF2B5EF4-FFF2-40B4-BE49-F238E27FC236}">
                <a16:creationId xmlns:a16="http://schemas.microsoft.com/office/drawing/2014/main" id="{B6A6838E-7F46-65B3-04CA-5E3F7F92B391}"/>
              </a:ext>
            </a:extLst>
          </p:cNvPr>
          <p:cNvSpPr/>
          <p:nvPr/>
        </p:nvSpPr>
        <p:spPr>
          <a:xfrm>
            <a:off x="15947398" y="9015565"/>
            <a:ext cx="1426202" cy="990600"/>
          </a:xfrm>
          <a:prstGeom prst="actionButtonBlank">
            <a:avLst/>
          </a:prstGeom>
          <a:blipFill dpi="0" rotWithShape="1">
            <a:blip r:embed="rId1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cSld>
  <p:clrMapOvr>
    <a:masterClrMapping/>
  </p:clrMapOvr>
  <p:transition spd="med" advClick="0">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364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73322" t="11076" r="1064" b="43309"/>
          <a:stretch>
            <a:fillRect/>
          </a:stretch>
        </p:blipFill>
        <p:spPr>
          <a:xfrm rot="694594">
            <a:off x="1115208" y="553980"/>
            <a:ext cx="2832053" cy="512683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43428" t="20610" r="30958" b="33775"/>
          <a:stretch>
            <a:fillRect/>
          </a:stretch>
        </p:blipFill>
        <p:spPr>
          <a:xfrm rot="-554558">
            <a:off x="1207482" y="6592870"/>
            <a:ext cx="2832053" cy="512683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53" r="76139" b="82046"/>
          <a:stretch>
            <a:fillRect/>
          </a:stretch>
        </p:blipFill>
        <p:spPr>
          <a:xfrm rot="-1422327">
            <a:off x="15356596" y="5152094"/>
            <a:ext cx="2638266" cy="2011968"/>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76725" t="47331" r="13225" b="43163"/>
          <a:stretch>
            <a:fillRect/>
          </a:stretch>
        </p:blipFill>
        <p:spPr>
          <a:xfrm rot="694594">
            <a:off x="10090988" y="8055640"/>
            <a:ext cx="1589120" cy="1527912"/>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43252" t="69080" r="39821" b="12974"/>
          <a:stretch>
            <a:fillRect/>
          </a:stretch>
        </p:blipFill>
        <p:spPr>
          <a:xfrm rot="694594">
            <a:off x="14497042" y="2108915"/>
            <a:ext cx="1871604" cy="2016962"/>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74341" t="45345" r="1064" b="43309"/>
          <a:stretch>
            <a:fillRect/>
          </a:stretch>
        </p:blipFill>
        <p:spPr>
          <a:xfrm rot="694594">
            <a:off x="13908797" y="116807"/>
            <a:ext cx="3889386" cy="1823785"/>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9015" b="31730"/>
          <a:stretch>
            <a:fillRect/>
          </a:stretch>
        </p:blipFill>
        <p:spPr>
          <a:xfrm>
            <a:off x="0" y="4582210"/>
            <a:ext cx="1549887" cy="2112674"/>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39015" b="31730"/>
          <a:stretch>
            <a:fillRect/>
          </a:stretch>
        </p:blipFill>
        <p:spPr>
          <a:xfrm>
            <a:off x="4216439" y="2489644"/>
            <a:ext cx="460528" cy="627752"/>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423298" y="2250767"/>
            <a:ext cx="3351640" cy="661949"/>
          </a:xfrm>
          <a:prstGeom prst="rect">
            <a:avLst/>
          </a:prstGeom>
        </p:spPr>
      </p:pic>
      <p:pic>
        <p:nvPicPr>
          <p:cNvPr id="11" name="Picture 1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2518195">
            <a:off x="-4510643" y="-4955667"/>
            <a:ext cx="6770657" cy="7212418"/>
          </a:xfrm>
          <a:prstGeom prst="rect">
            <a:avLst/>
          </a:prstGeom>
        </p:spPr>
      </p:pic>
      <p:pic>
        <p:nvPicPr>
          <p:cNvPr id="12" name="Picture 1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2518195">
            <a:off x="-4510643" y="7496977"/>
            <a:ext cx="6770657" cy="7212418"/>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2518195">
            <a:off x="15856967" y="-4717539"/>
            <a:ext cx="6770657" cy="7212418"/>
          </a:xfrm>
          <a:prstGeom prst="rect">
            <a:avLst/>
          </a:prstGeom>
        </p:spPr>
      </p:pic>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8577389">
            <a:off x="15590036" y="8006467"/>
            <a:ext cx="6770657" cy="7212418"/>
          </a:xfrm>
          <a:prstGeom prst="rect">
            <a:avLst/>
          </a:prstGeom>
        </p:spPr>
      </p:pic>
      <p:pic>
        <p:nvPicPr>
          <p:cNvPr id="15" name="Picture 15"/>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775669" y="6694884"/>
            <a:ext cx="12736661" cy="4632960"/>
          </a:xfrm>
          <a:prstGeom prst="rect">
            <a:avLst/>
          </a:prstGeom>
        </p:spPr>
      </p:pic>
      <p:sp>
        <p:nvSpPr>
          <p:cNvPr id="16" name="TextBox 16"/>
          <p:cNvSpPr txBox="1"/>
          <p:nvPr/>
        </p:nvSpPr>
        <p:spPr>
          <a:xfrm>
            <a:off x="4182765" y="3001584"/>
            <a:ext cx="10908401" cy="1953391"/>
          </a:xfrm>
          <a:prstGeom prst="rect">
            <a:avLst/>
          </a:prstGeom>
        </p:spPr>
        <p:txBody>
          <a:bodyPr lIns="0" tIns="0" rIns="0" bIns="0" rtlCol="0" anchor="t">
            <a:spAutoFit/>
          </a:bodyPr>
          <a:lstStyle/>
          <a:p>
            <a:pPr algn="ctr">
              <a:lnSpc>
                <a:spcPts val="5201"/>
              </a:lnSpc>
            </a:pPr>
            <a:r>
              <a:rPr lang="en-US" sz="3715" dirty="0" err="1">
                <a:solidFill>
                  <a:srgbClr val="F1F1F1"/>
                </a:solidFill>
                <a:latin typeface="Bakso Sapi"/>
              </a:rPr>
              <a:t>Apakah</a:t>
            </a:r>
            <a:r>
              <a:rPr lang="en-US" sz="3715" dirty="0">
                <a:solidFill>
                  <a:srgbClr val="F1F1F1"/>
                </a:solidFill>
                <a:latin typeface="Bakso Sapi"/>
              </a:rPr>
              <a:t> kalian </a:t>
            </a:r>
            <a:r>
              <a:rPr lang="en-US" sz="3715" dirty="0" err="1">
                <a:solidFill>
                  <a:srgbClr val="F1F1F1"/>
                </a:solidFill>
                <a:latin typeface="Bakso Sapi"/>
              </a:rPr>
              <a:t>siap</a:t>
            </a:r>
            <a:r>
              <a:rPr lang="en-US" sz="3715" dirty="0">
                <a:solidFill>
                  <a:srgbClr val="F1F1F1"/>
                </a:solidFill>
                <a:latin typeface="Bakso Sapi"/>
              </a:rPr>
              <a:t> </a:t>
            </a:r>
            <a:r>
              <a:rPr lang="en-US" sz="3715" dirty="0" err="1">
                <a:solidFill>
                  <a:srgbClr val="F1F1F1"/>
                </a:solidFill>
                <a:latin typeface="Bakso Sapi"/>
              </a:rPr>
              <a:t>untuk</a:t>
            </a:r>
            <a:r>
              <a:rPr lang="en-US" sz="3715" dirty="0">
                <a:solidFill>
                  <a:srgbClr val="F1F1F1"/>
                </a:solidFill>
                <a:latin typeface="Bakso Sapi"/>
              </a:rPr>
              <a:t> </a:t>
            </a:r>
            <a:r>
              <a:rPr lang="en-US" sz="3715" dirty="0" err="1">
                <a:solidFill>
                  <a:srgbClr val="F1F1F1"/>
                </a:solidFill>
                <a:latin typeface="Bakso Sapi"/>
              </a:rPr>
              <a:t>belajar</a:t>
            </a:r>
            <a:r>
              <a:rPr lang="en-US" sz="3715" dirty="0">
                <a:solidFill>
                  <a:srgbClr val="F1F1F1"/>
                </a:solidFill>
                <a:latin typeface="Bakso Sapi"/>
              </a:rPr>
              <a:t> </a:t>
            </a:r>
            <a:r>
              <a:rPr lang="en-US" sz="3715" dirty="0" err="1">
                <a:solidFill>
                  <a:srgbClr val="F1F1F1"/>
                </a:solidFill>
                <a:latin typeface="Bakso Sapi"/>
              </a:rPr>
              <a:t>materi</a:t>
            </a:r>
            <a:r>
              <a:rPr lang="en-US" sz="3715" dirty="0">
                <a:solidFill>
                  <a:srgbClr val="F1F1F1"/>
                </a:solidFill>
                <a:latin typeface="Bakso Sapi"/>
              </a:rPr>
              <a:t> </a:t>
            </a:r>
            <a:r>
              <a:rPr lang="en-US" sz="3715" dirty="0" err="1">
                <a:solidFill>
                  <a:srgbClr val="F1F1F1"/>
                </a:solidFill>
                <a:latin typeface="Bakso Sapi"/>
              </a:rPr>
              <a:t>Rotasi</a:t>
            </a:r>
            <a:r>
              <a:rPr lang="en-US" sz="3715" dirty="0">
                <a:solidFill>
                  <a:srgbClr val="F1F1F1"/>
                </a:solidFill>
                <a:latin typeface="Bakso Sapi"/>
              </a:rPr>
              <a:t> dan </a:t>
            </a:r>
            <a:r>
              <a:rPr lang="en-US" sz="3715" dirty="0" err="1">
                <a:solidFill>
                  <a:srgbClr val="F1F1F1"/>
                </a:solidFill>
                <a:latin typeface="Bakso Sapi"/>
              </a:rPr>
              <a:t>Revolusi</a:t>
            </a:r>
            <a:r>
              <a:rPr lang="en-US" sz="3715" dirty="0">
                <a:solidFill>
                  <a:srgbClr val="F1F1F1"/>
                </a:solidFill>
                <a:latin typeface="Bakso Sapi"/>
              </a:rPr>
              <a:t> </a:t>
            </a:r>
            <a:r>
              <a:rPr lang="en-US" sz="3715" dirty="0" err="1">
                <a:solidFill>
                  <a:srgbClr val="F1F1F1"/>
                </a:solidFill>
                <a:latin typeface="Bakso Sapi"/>
              </a:rPr>
              <a:t>Bumi</a:t>
            </a:r>
            <a:r>
              <a:rPr lang="en-US" sz="3715" dirty="0">
                <a:solidFill>
                  <a:srgbClr val="F1F1F1"/>
                </a:solidFill>
                <a:latin typeface="Bakso Sapi"/>
              </a:rPr>
              <a:t> </a:t>
            </a:r>
            <a:r>
              <a:rPr lang="en-US" sz="3715" dirty="0" err="1">
                <a:solidFill>
                  <a:srgbClr val="F1F1F1"/>
                </a:solidFill>
                <a:latin typeface="Bakso Sapi"/>
              </a:rPr>
              <a:t>dengan</a:t>
            </a:r>
            <a:r>
              <a:rPr lang="en-US" sz="3715" dirty="0">
                <a:solidFill>
                  <a:srgbClr val="F1F1F1"/>
                </a:solidFill>
                <a:latin typeface="Bakso Sapi"/>
              </a:rPr>
              <a:t> </a:t>
            </a:r>
            <a:r>
              <a:rPr lang="en-US" sz="3715" dirty="0" err="1">
                <a:solidFill>
                  <a:srgbClr val="F1F1F1"/>
                </a:solidFill>
                <a:latin typeface="Bakso Sapi"/>
              </a:rPr>
              <a:t>menyenangkan</a:t>
            </a:r>
            <a:r>
              <a:rPr lang="en-US" sz="3715" dirty="0">
                <a:solidFill>
                  <a:srgbClr val="F1F1F1"/>
                </a:solidFill>
                <a:latin typeface="Bakso Sapi"/>
              </a:rPr>
              <a:t>?</a:t>
            </a:r>
          </a:p>
        </p:txBody>
      </p:sp>
      <p:sp>
        <p:nvSpPr>
          <p:cNvPr id="17" name="TextBox 17"/>
          <p:cNvSpPr txBox="1"/>
          <p:nvPr/>
        </p:nvSpPr>
        <p:spPr>
          <a:xfrm>
            <a:off x="4234260" y="892191"/>
            <a:ext cx="9434040" cy="1420107"/>
          </a:xfrm>
          <a:prstGeom prst="rect">
            <a:avLst/>
          </a:prstGeom>
        </p:spPr>
        <p:txBody>
          <a:bodyPr lIns="0" tIns="0" rIns="0" bIns="0" rtlCol="0" anchor="t">
            <a:spAutoFit/>
          </a:bodyPr>
          <a:lstStyle/>
          <a:p>
            <a:pPr algn="ctr">
              <a:lnSpc>
                <a:spcPts val="10841"/>
              </a:lnSpc>
            </a:pPr>
            <a:r>
              <a:rPr lang="en-US" sz="10228" dirty="0">
                <a:solidFill>
                  <a:srgbClr val="F1F1F1"/>
                </a:solidFill>
                <a:latin typeface="Intro Rust"/>
              </a:rPr>
              <a:t>HELLO!!</a:t>
            </a:r>
          </a:p>
        </p:txBody>
      </p:sp>
      <p:sp>
        <p:nvSpPr>
          <p:cNvPr id="19" name="Action Button: Blank 18">
            <a:hlinkClick r:id="" action="ppaction://hlinkshowjump?jump=nextslide" highlightClick="1">
              <a:snd r:embed="rId14" name="click.wav"/>
            </a:hlinkClick>
            <a:extLst>
              <a:ext uri="{FF2B5EF4-FFF2-40B4-BE49-F238E27FC236}">
                <a16:creationId xmlns:a16="http://schemas.microsoft.com/office/drawing/2014/main" id="{947387BF-A5E6-8969-9A0A-7E0415E0D96A}"/>
              </a:ext>
            </a:extLst>
          </p:cNvPr>
          <p:cNvSpPr/>
          <p:nvPr/>
        </p:nvSpPr>
        <p:spPr>
          <a:xfrm>
            <a:off x="6960784" y="5515719"/>
            <a:ext cx="3657600" cy="1141484"/>
          </a:xfrm>
          <a:prstGeom prst="actionButtonBlank">
            <a:avLst/>
          </a:prstGeom>
          <a:blipFill dpi="0" rotWithShape="1">
            <a:blip r:embed="rId1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8" name="Action Button: Blank 17">
            <a:hlinkClick r:id="" action="ppaction://hlinkshowjump?jump=previousslide" highlightClick="1">
              <a:snd r:embed="rId14" name="click.wav"/>
            </a:hlinkClick>
            <a:extLst>
              <a:ext uri="{FF2B5EF4-FFF2-40B4-BE49-F238E27FC236}">
                <a16:creationId xmlns:a16="http://schemas.microsoft.com/office/drawing/2014/main" id="{638E7951-2BDB-55FB-F816-B21573ED72BD}"/>
              </a:ext>
            </a:extLst>
          </p:cNvPr>
          <p:cNvSpPr/>
          <p:nvPr/>
        </p:nvSpPr>
        <p:spPr>
          <a:xfrm>
            <a:off x="275269" y="8956964"/>
            <a:ext cx="1295400" cy="1011538"/>
          </a:xfrm>
          <a:prstGeom prst="actionButtonBlank">
            <a:avLst/>
          </a:prstGeom>
          <a:blipFill dpi="0" rotWithShape="1">
            <a:blip r:embed="rId1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CC9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a:stretch>
            <a:fillRect/>
          </a:stretch>
        </p:blipFill>
        <p:spPr>
          <a:xfrm>
            <a:off x="-90297" y="-118619"/>
            <a:ext cx="8869100" cy="10899048"/>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20691" y="2700198"/>
            <a:ext cx="8869100" cy="6928985"/>
          </a:xfrm>
          <a:prstGeom prst="rect">
            <a:avLst/>
          </a:prstGeom>
        </p:spPr>
      </p:pic>
      <p:grpSp>
        <p:nvGrpSpPr>
          <p:cNvPr id="4" name="Group 4"/>
          <p:cNvGrpSpPr/>
          <p:nvPr/>
        </p:nvGrpSpPr>
        <p:grpSpPr>
          <a:xfrm>
            <a:off x="2527377" y="738494"/>
            <a:ext cx="13410957" cy="1276931"/>
            <a:chOff x="0" y="0"/>
            <a:chExt cx="4524857" cy="430836"/>
          </a:xfrm>
        </p:grpSpPr>
        <p:sp>
          <p:nvSpPr>
            <p:cNvPr id="5" name="Freeform 5"/>
            <p:cNvSpPr/>
            <p:nvPr/>
          </p:nvSpPr>
          <p:spPr>
            <a:xfrm>
              <a:off x="92710" y="106680"/>
              <a:ext cx="4420717" cy="311456"/>
            </a:xfrm>
            <a:custGeom>
              <a:avLst/>
              <a:gdLst/>
              <a:ahLst/>
              <a:cxnLst/>
              <a:rect l="l" t="t" r="r" b="b"/>
              <a:pathLst>
                <a:path w="4420717" h="311456">
                  <a:moveTo>
                    <a:pt x="4394047" y="122226"/>
                  </a:moveTo>
                  <a:cubicBezTo>
                    <a:pt x="4394047" y="209856"/>
                    <a:pt x="4317847" y="280976"/>
                    <a:pt x="4236567" y="280976"/>
                  </a:cubicBezTo>
                  <a:lnTo>
                    <a:pt x="66040" y="280976"/>
                  </a:lnTo>
                  <a:cubicBezTo>
                    <a:pt x="43180" y="280976"/>
                    <a:pt x="20320" y="275896"/>
                    <a:pt x="0" y="267006"/>
                  </a:cubicBezTo>
                  <a:cubicBezTo>
                    <a:pt x="26670" y="294946"/>
                    <a:pt x="63500" y="311456"/>
                    <a:pt x="122303" y="311456"/>
                  </a:cubicBezTo>
                  <a:lnTo>
                    <a:pt x="4274667" y="311456"/>
                  </a:lnTo>
                  <a:cubicBezTo>
                    <a:pt x="4354677" y="311456"/>
                    <a:pt x="4420717" y="245416"/>
                    <a:pt x="4420717" y="165406"/>
                  </a:cubicBezTo>
                  <a:lnTo>
                    <a:pt x="4420717" y="95250"/>
                  </a:lnTo>
                  <a:cubicBezTo>
                    <a:pt x="4420717" y="58420"/>
                    <a:pt x="4406747" y="25400"/>
                    <a:pt x="4385157" y="0"/>
                  </a:cubicBezTo>
                  <a:cubicBezTo>
                    <a:pt x="4391507" y="16510"/>
                    <a:pt x="4394047" y="34290"/>
                    <a:pt x="4394047" y="52070"/>
                  </a:cubicBezTo>
                  <a:lnTo>
                    <a:pt x="4394047" y="122226"/>
                  </a:lnTo>
                  <a:lnTo>
                    <a:pt x="4394047" y="122226"/>
                  </a:lnTo>
                  <a:close/>
                </a:path>
              </a:pathLst>
            </a:custGeom>
            <a:solidFill>
              <a:srgbClr val="4B426F"/>
            </a:solidFill>
          </p:spPr>
        </p:sp>
        <p:sp>
          <p:nvSpPr>
            <p:cNvPr id="6" name="Freeform 6"/>
            <p:cNvSpPr/>
            <p:nvPr/>
          </p:nvSpPr>
          <p:spPr>
            <a:xfrm>
              <a:off x="12700" y="12700"/>
              <a:ext cx="4460087" cy="362256"/>
            </a:xfrm>
            <a:custGeom>
              <a:avLst/>
              <a:gdLst/>
              <a:ahLst/>
              <a:cxnLst/>
              <a:rect l="l" t="t" r="r" b="b"/>
              <a:pathLst>
                <a:path w="4460087" h="362256">
                  <a:moveTo>
                    <a:pt x="146050" y="362256"/>
                  </a:moveTo>
                  <a:lnTo>
                    <a:pt x="4314037" y="362256"/>
                  </a:lnTo>
                  <a:cubicBezTo>
                    <a:pt x="4394047" y="362256"/>
                    <a:pt x="4460087" y="296216"/>
                    <a:pt x="4460087" y="216206"/>
                  </a:cubicBezTo>
                  <a:lnTo>
                    <a:pt x="4460087" y="146050"/>
                  </a:lnTo>
                  <a:cubicBezTo>
                    <a:pt x="4460087" y="66040"/>
                    <a:pt x="4394047" y="0"/>
                    <a:pt x="4314037" y="0"/>
                  </a:cubicBezTo>
                  <a:lnTo>
                    <a:pt x="146050" y="0"/>
                  </a:lnTo>
                  <a:cubicBezTo>
                    <a:pt x="66040" y="0"/>
                    <a:pt x="0" y="66040"/>
                    <a:pt x="0" y="146050"/>
                  </a:cubicBezTo>
                  <a:lnTo>
                    <a:pt x="0" y="216206"/>
                  </a:lnTo>
                  <a:cubicBezTo>
                    <a:pt x="0" y="297486"/>
                    <a:pt x="66040" y="362256"/>
                    <a:pt x="146050" y="362256"/>
                  </a:cubicBezTo>
                  <a:close/>
                </a:path>
              </a:pathLst>
            </a:custGeom>
            <a:solidFill>
              <a:srgbClr val="FFCB64"/>
            </a:solidFill>
          </p:spPr>
        </p:sp>
        <p:sp>
          <p:nvSpPr>
            <p:cNvPr id="7" name="Freeform 7"/>
            <p:cNvSpPr/>
            <p:nvPr/>
          </p:nvSpPr>
          <p:spPr>
            <a:xfrm>
              <a:off x="0" y="0"/>
              <a:ext cx="4524857" cy="430836"/>
            </a:xfrm>
            <a:custGeom>
              <a:avLst/>
              <a:gdLst/>
              <a:ahLst/>
              <a:cxnLst/>
              <a:rect l="l" t="t" r="r" b="b"/>
              <a:pathLst>
                <a:path w="4524857" h="430836">
                  <a:moveTo>
                    <a:pt x="4461357" y="74930"/>
                  </a:moveTo>
                  <a:cubicBezTo>
                    <a:pt x="4433417" y="30480"/>
                    <a:pt x="4383887" y="0"/>
                    <a:pt x="4326737" y="0"/>
                  </a:cubicBezTo>
                  <a:lnTo>
                    <a:pt x="158750" y="0"/>
                  </a:lnTo>
                  <a:cubicBezTo>
                    <a:pt x="71120" y="0"/>
                    <a:pt x="0" y="71120"/>
                    <a:pt x="0" y="158750"/>
                  </a:cubicBezTo>
                  <a:lnTo>
                    <a:pt x="0" y="228906"/>
                  </a:lnTo>
                  <a:cubicBezTo>
                    <a:pt x="0" y="280976"/>
                    <a:pt x="25400" y="326696"/>
                    <a:pt x="63500" y="355906"/>
                  </a:cubicBezTo>
                  <a:cubicBezTo>
                    <a:pt x="91440" y="400356"/>
                    <a:pt x="140970" y="430836"/>
                    <a:pt x="219117" y="430836"/>
                  </a:cubicBezTo>
                  <a:lnTo>
                    <a:pt x="4366107" y="430836"/>
                  </a:lnTo>
                  <a:cubicBezTo>
                    <a:pt x="4453737" y="430836"/>
                    <a:pt x="4524857" y="359716"/>
                    <a:pt x="4524857" y="272086"/>
                  </a:cubicBezTo>
                  <a:lnTo>
                    <a:pt x="4524857" y="201930"/>
                  </a:lnTo>
                  <a:cubicBezTo>
                    <a:pt x="4524857" y="149860"/>
                    <a:pt x="4499457" y="104140"/>
                    <a:pt x="4461357" y="74930"/>
                  </a:cubicBezTo>
                  <a:close/>
                  <a:moveTo>
                    <a:pt x="12700" y="228906"/>
                  </a:moveTo>
                  <a:lnTo>
                    <a:pt x="12700" y="158750"/>
                  </a:lnTo>
                  <a:cubicBezTo>
                    <a:pt x="12700" y="78740"/>
                    <a:pt x="78740" y="12700"/>
                    <a:pt x="158750" y="12700"/>
                  </a:cubicBezTo>
                  <a:lnTo>
                    <a:pt x="4326737" y="12700"/>
                  </a:lnTo>
                  <a:cubicBezTo>
                    <a:pt x="4406747" y="12700"/>
                    <a:pt x="4472787" y="78740"/>
                    <a:pt x="4472787" y="158750"/>
                  </a:cubicBezTo>
                  <a:lnTo>
                    <a:pt x="4472787" y="228906"/>
                  </a:lnTo>
                  <a:cubicBezTo>
                    <a:pt x="4472787" y="308916"/>
                    <a:pt x="4406747" y="374956"/>
                    <a:pt x="4326737" y="374956"/>
                  </a:cubicBezTo>
                  <a:lnTo>
                    <a:pt x="158750" y="374956"/>
                  </a:lnTo>
                  <a:cubicBezTo>
                    <a:pt x="78740" y="374956"/>
                    <a:pt x="12700" y="310186"/>
                    <a:pt x="12700" y="228906"/>
                  </a:cubicBezTo>
                  <a:close/>
                  <a:moveTo>
                    <a:pt x="4513427" y="272086"/>
                  </a:moveTo>
                  <a:cubicBezTo>
                    <a:pt x="4513427" y="352096"/>
                    <a:pt x="4446117" y="418136"/>
                    <a:pt x="4366107" y="418136"/>
                  </a:cubicBezTo>
                  <a:lnTo>
                    <a:pt x="219117" y="418136"/>
                  </a:lnTo>
                  <a:cubicBezTo>
                    <a:pt x="157480" y="418136"/>
                    <a:pt x="120650" y="401626"/>
                    <a:pt x="93980" y="373686"/>
                  </a:cubicBezTo>
                  <a:cubicBezTo>
                    <a:pt x="114300" y="382576"/>
                    <a:pt x="135890" y="387656"/>
                    <a:pt x="160020" y="387656"/>
                  </a:cubicBezTo>
                  <a:lnTo>
                    <a:pt x="4328007" y="387656"/>
                  </a:lnTo>
                  <a:cubicBezTo>
                    <a:pt x="4415637" y="387656"/>
                    <a:pt x="4486757" y="316536"/>
                    <a:pt x="4486757" y="228906"/>
                  </a:cubicBezTo>
                  <a:lnTo>
                    <a:pt x="4486757" y="158750"/>
                  </a:lnTo>
                  <a:cubicBezTo>
                    <a:pt x="4486757" y="140970"/>
                    <a:pt x="4482947" y="123190"/>
                    <a:pt x="4477867" y="106680"/>
                  </a:cubicBezTo>
                  <a:cubicBezTo>
                    <a:pt x="4499457" y="132080"/>
                    <a:pt x="4513427" y="165100"/>
                    <a:pt x="4513427" y="201930"/>
                  </a:cubicBezTo>
                  <a:lnTo>
                    <a:pt x="4513427" y="272086"/>
                  </a:lnTo>
                  <a:cubicBezTo>
                    <a:pt x="4513427" y="272086"/>
                    <a:pt x="4513427" y="272086"/>
                    <a:pt x="4513427" y="272086"/>
                  </a:cubicBezTo>
                  <a:close/>
                </a:path>
              </a:pathLst>
            </a:custGeom>
            <a:solidFill>
              <a:srgbClr val="4B426F"/>
            </a:solidFill>
          </p:spPr>
        </p:sp>
      </p:grpSp>
      <p:pic>
        <p:nvPicPr>
          <p:cNvPr id="8" name="Picture 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842509" y="2705763"/>
            <a:ext cx="4414114" cy="2405692"/>
          </a:xfrm>
          <a:prstGeom prst="rect">
            <a:avLst/>
          </a:prstGeom>
        </p:spPr>
      </p:pic>
      <p:pic>
        <p:nvPicPr>
          <p:cNvPr id="9" name="Picture 9"/>
          <p:cNvPicPr>
            <a:picLocks noChangeAspect="1"/>
          </p:cNvPicPr>
          <p:nvPr/>
        </p:nvPicPr>
        <p:blipFill>
          <a:blip r:embed="rId9"/>
          <a:srcRect/>
          <a:stretch>
            <a:fillRect/>
          </a:stretch>
        </p:blipFill>
        <p:spPr>
          <a:xfrm>
            <a:off x="10766463" y="2128348"/>
            <a:ext cx="6152092" cy="3560523"/>
          </a:xfrm>
          <a:prstGeom prst="rect">
            <a:avLst/>
          </a:prstGeom>
        </p:spPr>
      </p:pic>
      <p:pic>
        <p:nvPicPr>
          <p:cNvPr id="10" name="Picture 10"/>
          <p:cNvPicPr>
            <a:picLocks noChangeAspect="1"/>
          </p:cNvPicPr>
          <p:nvPr/>
        </p:nvPicPr>
        <p:blipFill>
          <a:blip r:embed="rId10"/>
          <a:srcRect/>
          <a:stretch>
            <a:fillRect/>
          </a:stretch>
        </p:blipFill>
        <p:spPr>
          <a:xfrm>
            <a:off x="10863036" y="4485322"/>
            <a:ext cx="6900609" cy="4226996"/>
          </a:xfrm>
          <a:prstGeom prst="rect">
            <a:avLst/>
          </a:prstGeom>
        </p:spPr>
      </p:pic>
      <p:pic>
        <p:nvPicPr>
          <p:cNvPr id="11" name="Picture 11"/>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12698" y="8185093"/>
            <a:ext cx="2415985" cy="2101907"/>
          </a:xfrm>
          <a:prstGeom prst="rect">
            <a:avLst/>
          </a:prstGeom>
        </p:spPr>
      </p:pic>
      <p:sp>
        <p:nvSpPr>
          <p:cNvPr id="12" name="TextBox 12"/>
          <p:cNvSpPr txBox="1"/>
          <p:nvPr/>
        </p:nvSpPr>
        <p:spPr>
          <a:xfrm>
            <a:off x="3222665" y="929285"/>
            <a:ext cx="11842669" cy="1019175"/>
          </a:xfrm>
          <a:prstGeom prst="rect">
            <a:avLst/>
          </a:prstGeom>
        </p:spPr>
        <p:txBody>
          <a:bodyPr lIns="0" tIns="0" rIns="0" bIns="0" rtlCol="0" anchor="t">
            <a:spAutoFit/>
          </a:bodyPr>
          <a:lstStyle/>
          <a:p>
            <a:pPr algn="ctr">
              <a:lnSpc>
                <a:spcPts val="7500"/>
              </a:lnSpc>
            </a:pPr>
            <a:r>
              <a:rPr lang="en-US" sz="7500">
                <a:solidFill>
                  <a:srgbClr val="4B426F"/>
                </a:solidFill>
                <a:latin typeface="Bobby Jones Soft"/>
              </a:rPr>
              <a:t>GERAK SEMU HARIAN MATAHARI</a:t>
            </a:r>
          </a:p>
        </p:txBody>
      </p:sp>
      <p:sp>
        <p:nvSpPr>
          <p:cNvPr id="13" name="TextBox 13"/>
          <p:cNvSpPr txBox="1"/>
          <p:nvPr/>
        </p:nvSpPr>
        <p:spPr>
          <a:xfrm>
            <a:off x="2022137" y="4639189"/>
            <a:ext cx="7866209" cy="4073129"/>
          </a:xfrm>
          <a:prstGeom prst="rect">
            <a:avLst/>
          </a:prstGeom>
        </p:spPr>
        <p:txBody>
          <a:bodyPr lIns="0" tIns="0" rIns="0" bIns="0" rtlCol="0" anchor="t">
            <a:spAutoFit/>
          </a:bodyPr>
          <a:lstStyle/>
          <a:p>
            <a:pPr algn="ctr">
              <a:lnSpc>
                <a:spcPts val="3984"/>
              </a:lnSpc>
            </a:pPr>
            <a:r>
              <a:rPr lang="en-US" sz="3984" dirty="0" err="1">
                <a:solidFill>
                  <a:srgbClr val="4B426F"/>
                </a:solidFill>
                <a:latin typeface="KG Primary Penmanship"/>
              </a:rPr>
              <a:t>Matahari</a:t>
            </a:r>
            <a:r>
              <a:rPr lang="en-US" sz="3984" dirty="0">
                <a:solidFill>
                  <a:srgbClr val="4B426F"/>
                </a:solidFill>
                <a:latin typeface="KG Primary Penmanship"/>
              </a:rPr>
              <a:t> </a:t>
            </a:r>
            <a:r>
              <a:rPr lang="en-US" sz="3984" dirty="0" err="1">
                <a:solidFill>
                  <a:srgbClr val="4B426F"/>
                </a:solidFill>
                <a:latin typeface="KG Primary Penmanship"/>
              </a:rPr>
              <a:t>menjadi</a:t>
            </a:r>
            <a:r>
              <a:rPr lang="en-US" sz="3984" dirty="0">
                <a:solidFill>
                  <a:srgbClr val="4B426F"/>
                </a:solidFill>
                <a:latin typeface="KG Primary Penmanship"/>
              </a:rPr>
              <a:t> </a:t>
            </a:r>
            <a:r>
              <a:rPr lang="en-US" sz="3984" dirty="0" err="1">
                <a:solidFill>
                  <a:srgbClr val="4B426F"/>
                </a:solidFill>
                <a:latin typeface="KG Primary Penmanship"/>
              </a:rPr>
              <a:t>pusat</a:t>
            </a:r>
            <a:r>
              <a:rPr lang="en-US" sz="3984" dirty="0">
                <a:solidFill>
                  <a:srgbClr val="4B426F"/>
                </a:solidFill>
                <a:latin typeface="KG Primary Penmanship"/>
              </a:rPr>
              <a:t> tata </a:t>
            </a:r>
            <a:r>
              <a:rPr lang="en-US" sz="3984" dirty="0" err="1">
                <a:solidFill>
                  <a:srgbClr val="4B426F"/>
                </a:solidFill>
                <a:latin typeface="KG Primary Penmanship"/>
              </a:rPr>
              <a:t>surya</a:t>
            </a:r>
            <a:r>
              <a:rPr lang="en-US" sz="3984" dirty="0">
                <a:solidFill>
                  <a:srgbClr val="4B426F"/>
                </a:solidFill>
                <a:latin typeface="KG Primary Penmanship"/>
              </a:rPr>
              <a:t> yang </a:t>
            </a:r>
            <a:r>
              <a:rPr lang="en-US" sz="3984" dirty="0" err="1">
                <a:solidFill>
                  <a:srgbClr val="4B426F"/>
                </a:solidFill>
                <a:latin typeface="KG Primary Penmanship"/>
              </a:rPr>
              <a:t>dikelilingi</a:t>
            </a:r>
            <a:r>
              <a:rPr lang="en-US" sz="3984" dirty="0">
                <a:solidFill>
                  <a:srgbClr val="4B426F"/>
                </a:solidFill>
                <a:latin typeface="KG Primary Penmanship"/>
              </a:rPr>
              <a:t> oleh planet-planet di </a:t>
            </a:r>
            <a:r>
              <a:rPr lang="en-US" sz="3984" dirty="0" err="1">
                <a:solidFill>
                  <a:srgbClr val="4B426F"/>
                </a:solidFill>
                <a:latin typeface="KG Primary Penmanship"/>
              </a:rPr>
              <a:t>dalam</a:t>
            </a:r>
            <a:r>
              <a:rPr lang="en-US" sz="3984" dirty="0">
                <a:solidFill>
                  <a:srgbClr val="4B426F"/>
                </a:solidFill>
                <a:latin typeface="KG Primary Penmanship"/>
              </a:rPr>
              <a:t> </a:t>
            </a:r>
            <a:r>
              <a:rPr lang="en-US" sz="3984" dirty="0" err="1">
                <a:solidFill>
                  <a:srgbClr val="4B426F"/>
                </a:solidFill>
                <a:latin typeface="KG Primary Penmanship"/>
              </a:rPr>
              <a:t>orbitnya</a:t>
            </a:r>
            <a:r>
              <a:rPr lang="en-US" sz="3984" dirty="0">
                <a:solidFill>
                  <a:srgbClr val="4B426F"/>
                </a:solidFill>
                <a:latin typeface="KG Primary Penmanship"/>
              </a:rPr>
              <a:t>, </a:t>
            </a:r>
            <a:r>
              <a:rPr lang="en-US" sz="3984" dirty="0" err="1">
                <a:solidFill>
                  <a:srgbClr val="4B426F"/>
                </a:solidFill>
                <a:latin typeface="KG Primary Penmanship"/>
              </a:rPr>
              <a:t>termasuk</a:t>
            </a:r>
            <a:r>
              <a:rPr lang="en-US" sz="3984" dirty="0">
                <a:solidFill>
                  <a:srgbClr val="4B426F"/>
                </a:solidFill>
                <a:latin typeface="KG Primary Penmanship"/>
              </a:rPr>
              <a:t> </a:t>
            </a:r>
            <a:r>
              <a:rPr lang="en-US" sz="3984" dirty="0" err="1">
                <a:solidFill>
                  <a:srgbClr val="4B426F"/>
                </a:solidFill>
                <a:latin typeface="KG Primary Penmanship"/>
              </a:rPr>
              <a:t>bumi</a:t>
            </a:r>
            <a:r>
              <a:rPr lang="en-US" sz="3984" dirty="0">
                <a:solidFill>
                  <a:srgbClr val="4B426F"/>
                </a:solidFill>
                <a:latin typeface="KG Primary Penmanship"/>
              </a:rPr>
              <a:t>. </a:t>
            </a:r>
            <a:r>
              <a:rPr lang="en-US" sz="3984" dirty="0" err="1">
                <a:solidFill>
                  <a:srgbClr val="4B426F"/>
                </a:solidFill>
                <a:latin typeface="KG Primary Penmanship"/>
              </a:rPr>
              <a:t>Peristiwa</a:t>
            </a:r>
            <a:r>
              <a:rPr lang="en-US" sz="3984" dirty="0">
                <a:solidFill>
                  <a:srgbClr val="4B426F"/>
                </a:solidFill>
                <a:latin typeface="KG Primary Penmanship"/>
              </a:rPr>
              <a:t> </a:t>
            </a:r>
            <a:r>
              <a:rPr lang="en-US" sz="3984" dirty="0" err="1">
                <a:solidFill>
                  <a:srgbClr val="4B426F"/>
                </a:solidFill>
                <a:latin typeface="KG Primary Penmanship"/>
              </a:rPr>
              <a:t>itu</a:t>
            </a:r>
            <a:r>
              <a:rPr lang="en-US" sz="3984" dirty="0">
                <a:solidFill>
                  <a:srgbClr val="4B426F"/>
                </a:solidFill>
                <a:latin typeface="KG Primary Penmanship"/>
              </a:rPr>
              <a:t> </a:t>
            </a:r>
            <a:r>
              <a:rPr lang="en-US" sz="3984" dirty="0" err="1">
                <a:solidFill>
                  <a:srgbClr val="4B426F"/>
                </a:solidFill>
                <a:latin typeface="KG Primary Penmanship"/>
              </a:rPr>
              <a:t>disebut</a:t>
            </a:r>
            <a:r>
              <a:rPr lang="en-US" sz="3984" dirty="0">
                <a:solidFill>
                  <a:srgbClr val="4B426F"/>
                </a:solidFill>
                <a:latin typeface="KG Primary Penmanship"/>
              </a:rPr>
              <a:t> </a:t>
            </a:r>
            <a:r>
              <a:rPr lang="en-US" sz="3984" dirty="0" err="1">
                <a:solidFill>
                  <a:srgbClr val="4B426F"/>
                </a:solidFill>
                <a:latin typeface="KG Primary Penmanship"/>
              </a:rPr>
              <a:t>gerak</a:t>
            </a:r>
            <a:r>
              <a:rPr lang="en-US" sz="3984" dirty="0">
                <a:solidFill>
                  <a:srgbClr val="4B426F"/>
                </a:solidFill>
                <a:latin typeface="KG Primary Penmanship"/>
              </a:rPr>
              <a:t> </a:t>
            </a:r>
            <a:r>
              <a:rPr lang="en-US" sz="3984" dirty="0" err="1">
                <a:solidFill>
                  <a:srgbClr val="4B426F"/>
                </a:solidFill>
                <a:latin typeface="KG Primary Penmanship"/>
              </a:rPr>
              <a:t>semu</a:t>
            </a:r>
            <a:r>
              <a:rPr lang="en-US" sz="3984" dirty="0">
                <a:solidFill>
                  <a:srgbClr val="4B426F"/>
                </a:solidFill>
                <a:latin typeface="KG Primary Penmanship"/>
              </a:rPr>
              <a:t> </a:t>
            </a:r>
            <a:r>
              <a:rPr lang="en-US" sz="3984" dirty="0" err="1">
                <a:solidFill>
                  <a:srgbClr val="4B426F"/>
                </a:solidFill>
                <a:latin typeface="KG Primary Penmanship"/>
              </a:rPr>
              <a:t>harian</a:t>
            </a:r>
            <a:r>
              <a:rPr lang="en-US" sz="3984" dirty="0">
                <a:solidFill>
                  <a:srgbClr val="4B426F"/>
                </a:solidFill>
                <a:latin typeface="KG Primary Penmanship"/>
              </a:rPr>
              <a:t> </a:t>
            </a:r>
            <a:r>
              <a:rPr lang="en-US" sz="3984" dirty="0" err="1">
                <a:solidFill>
                  <a:srgbClr val="4B426F"/>
                </a:solidFill>
                <a:latin typeface="KG Primary Penmanship"/>
              </a:rPr>
              <a:t>matahari</a:t>
            </a:r>
            <a:r>
              <a:rPr lang="en-US" sz="3984" dirty="0">
                <a:solidFill>
                  <a:srgbClr val="4B426F"/>
                </a:solidFill>
                <a:latin typeface="KG Primary Penmanship"/>
              </a:rPr>
              <a:t>. </a:t>
            </a:r>
            <a:r>
              <a:rPr lang="en-US" sz="3984" dirty="0" err="1">
                <a:solidFill>
                  <a:srgbClr val="4B426F"/>
                </a:solidFill>
                <a:latin typeface="KG Primary Penmanship"/>
              </a:rPr>
              <a:t>Pergerakan</a:t>
            </a:r>
            <a:r>
              <a:rPr lang="en-US" sz="3984" dirty="0">
                <a:solidFill>
                  <a:srgbClr val="4B426F"/>
                </a:solidFill>
                <a:latin typeface="KG Primary Penmanship"/>
              </a:rPr>
              <a:t> </a:t>
            </a:r>
            <a:r>
              <a:rPr lang="en-US" sz="3984" dirty="0" err="1">
                <a:solidFill>
                  <a:srgbClr val="4B426F"/>
                </a:solidFill>
                <a:latin typeface="KG Primary Penmanship"/>
              </a:rPr>
              <a:t>semu</a:t>
            </a:r>
            <a:r>
              <a:rPr lang="en-US" sz="3984" dirty="0">
                <a:solidFill>
                  <a:srgbClr val="4B426F"/>
                </a:solidFill>
                <a:latin typeface="KG Primary Penmanship"/>
              </a:rPr>
              <a:t> </a:t>
            </a:r>
            <a:r>
              <a:rPr lang="en-US" sz="3984" dirty="0" err="1">
                <a:solidFill>
                  <a:srgbClr val="4B426F"/>
                </a:solidFill>
                <a:latin typeface="KG Primary Penmanship"/>
              </a:rPr>
              <a:t>harian</a:t>
            </a:r>
            <a:r>
              <a:rPr lang="en-US" sz="3984" dirty="0">
                <a:solidFill>
                  <a:srgbClr val="4B426F"/>
                </a:solidFill>
                <a:latin typeface="KG Primary Penmanship"/>
              </a:rPr>
              <a:t> </a:t>
            </a:r>
            <a:r>
              <a:rPr lang="en-US" sz="3984" dirty="0" err="1">
                <a:solidFill>
                  <a:srgbClr val="4B426F"/>
                </a:solidFill>
                <a:latin typeface="KG Primary Penmanship"/>
              </a:rPr>
              <a:t>matahari</a:t>
            </a:r>
            <a:r>
              <a:rPr lang="en-US" sz="3984" dirty="0">
                <a:solidFill>
                  <a:srgbClr val="4B426F"/>
                </a:solidFill>
                <a:latin typeface="KG Primary Penmanship"/>
              </a:rPr>
              <a:t> </a:t>
            </a:r>
            <a:r>
              <a:rPr lang="en-US" sz="3984" dirty="0" err="1">
                <a:solidFill>
                  <a:srgbClr val="4B426F"/>
                </a:solidFill>
                <a:latin typeface="KG Primary Penmanship"/>
              </a:rPr>
              <a:t>disebabkan</a:t>
            </a:r>
            <a:r>
              <a:rPr lang="en-US" sz="3984" dirty="0">
                <a:solidFill>
                  <a:srgbClr val="4B426F"/>
                </a:solidFill>
                <a:latin typeface="KG Primary Penmanship"/>
              </a:rPr>
              <a:t> oleh </a:t>
            </a:r>
            <a:r>
              <a:rPr lang="en-US" sz="3984" dirty="0" err="1">
                <a:solidFill>
                  <a:srgbClr val="4B426F"/>
                </a:solidFill>
                <a:latin typeface="KG Primary Penmanship"/>
              </a:rPr>
              <a:t>rotasi</a:t>
            </a:r>
            <a:r>
              <a:rPr lang="en-US" sz="3984" dirty="0">
                <a:solidFill>
                  <a:srgbClr val="4B426F"/>
                </a:solidFill>
                <a:latin typeface="KG Primary Penmanship"/>
              </a:rPr>
              <a:t> </a:t>
            </a:r>
            <a:r>
              <a:rPr lang="en-US" sz="3984" dirty="0" err="1">
                <a:solidFill>
                  <a:srgbClr val="4B426F"/>
                </a:solidFill>
                <a:latin typeface="KG Primary Penmanship"/>
              </a:rPr>
              <a:t>bumi</a:t>
            </a:r>
            <a:r>
              <a:rPr lang="en-US" sz="3984" dirty="0">
                <a:solidFill>
                  <a:srgbClr val="4B426F"/>
                </a:solidFill>
                <a:latin typeface="KG Primary Penmanship"/>
              </a:rPr>
              <a:t> yang </a:t>
            </a:r>
            <a:r>
              <a:rPr lang="en-US" sz="3984" dirty="0" err="1">
                <a:solidFill>
                  <a:srgbClr val="4B426F"/>
                </a:solidFill>
                <a:latin typeface="KG Primary Penmanship"/>
              </a:rPr>
              <a:t>membuat</a:t>
            </a:r>
            <a:r>
              <a:rPr lang="en-US" sz="3984" dirty="0">
                <a:solidFill>
                  <a:srgbClr val="4B426F"/>
                </a:solidFill>
                <a:latin typeface="KG Primary Penmanship"/>
              </a:rPr>
              <a:t> </a:t>
            </a:r>
            <a:r>
              <a:rPr lang="en-US" sz="3984" dirty="0" err="1">
                <a:solidFill>
                  <a:srgbClr val="4B426F"/>
                </a:solidFill>
                <a:latin typeface="KG Primary Penmanship"/>
              </a:rPr>
              <a:t>matahari</a:t>
            </a:r>
            <a:r>
              <a:rPr lang="en-US" sz="3984" dirty="0">
                <a:solidFill>
                  <a:srgbClr val="4B426F"/>
                </a:solidFill>
                <a:latin typeface="KG Primary Penmanship"/>
              </a:rPr>
              <a:t> </a:t>
            </a:r>
            <a:r>
              <a:rPr lang="en-US" sz="3984" dirty="0" err="1">
                <a:solidFill>
                  <a:srgbClr val="4B426F"/>
                </a:solidFill>
                <a:latin typeface="KG Primary Penmanship"/>
              </a:rPr>
              <a:t>seolah-olah</a:t>
            </a:r>
            <a:r>
              <a:rPr lang="en-US" sz="3984" dirty="0">
                <a:solidFill>
                  <a:srgbClr val="4B426F"/>
                </a:solidFill>
                <a:latin typeface="KG Primary Penmanship"/>
              </a:rPr>
              <a:t> </a:t>
            </a:r>
            <a:r>
              <a:rPr lang="en-US" sz="3984" dirty="0" err="1">
                <a:solidFill>
                  <a:srgbClr val="4B426F"/>
                </a:solidFill>
                <a:latin typeface="KG Primary Penmanship"/>
              </a:rPr>
              <a:t>mengelilingi</a:t>
            </a:r>
            <a:r>
              <a:rPr lang="en-US" sz="3984" dirty="0">
                <a:solidFill>
                  <a:srgbClr val="4B426F"/>
                </a:solidFill>
                <a:latin typeface="KG Primary Penmanship"/>
              </a:rPr>
              <a:t> </a:t>
            </a:r>
            <a:r>
              <a:rPr lang="en-US" sz="3984" dirty="0" err="1">
                <a:solidFill>
                  <a:srgbClr val="4B426F"/>
                </a:solidFill>
                <a:latin typeface="KG Primary Penmanship"/>
              </a:rPr>
              <a:t>bumi</a:t>
            </a:r>
            <a:r>
              <a:rPr lang="en-US" sz="3984" dirty="0">
                <a:solidFill>
                  <a:srgbClr val="4B426F"/>
                </a:solidFill>
                <a:latin typeface="KG Primary Penmanship"/>
              </a:rPr>
              <a:t>. </a:t>
            </a:r>
            <a:r>
              <a:rPr lang="en-US" sz="3984" dirty="0" err="1">
                <a:solidFill>
                  <a:srgbClr val="4B426F"/>
                </a:solidFill>
                <a:latin typeface="KG Primary Penmanship"/>
              </a:rPr>
              <a:t>Matahari</a:t>
            </a:r>
            <a:r>
              <a:rPr lang="en-US" sz="3984" dirty="0">
                <a:solidFill>
                  <a:srgbClr val="4B426F"/>
                </a:solidFill>
                <a:latin typeface="KG Primary Penmanship"/>
              </a:rPr>
              <a:t> </a:t>
            </a:r>
            <a:r>
              <a:rPr lang="en-US" sz="3984" dirty="0" err="1">
                <a:solidFill>
                  <a:srgbClr val="4B426F"/>
                </a:solidFill>
                <a:latin typeface="KG Primary Penmanship"/>
              </a:rPr>
              <a:t>merupakan</a:t>
            </a:r>
            <a:r>
              <a:rPr lang="en-US" sz="3984" dirty="0">
                <a:solidFill>
                  <a:srgbClr val="4B426F"/>
                </a:solidFill>
                <a:latin typeface="KG Primary Penmanship"/>
              </a:rPr>
              <a:t> </a:t>
            </a:r>
            <a:r>
              <a:rPr lang="en-US" sz="3984" dirty="0" err="1">
                <a:solidFill>
                  <a:srgbClr val="4B426F"/>
                </a:solidFill>
                <a:latin typeface="KG Primary Penmanship"/>
              </a:rPr>
              <a:t>bintang</a:t>
            </a:r>
            <a:r>
              <a:rPr lang="en-US" sz="3984" dirty="0">
                <a:solidFill>
                  <a:srgbClr val="4B426F"/>
                </a:solidFill>
                <a:latin typeface="KG Primary Penmanship"/>
              </a:rPr>
              <a:t> yang </a:t>
            </a:r>
            <a:r>
              <a:rPr lang="en-US" sz="3984" dirty="0" err="1">
                <a:solidFill>
                  <a:srgbClr val="4B426F"/>
                </a:solidFill>
                <a:latin typeface="KG Primary Penmanship"/>
              </a:rPr>
              <a:t>menghasilkan</a:t>
            </a:r>
            <a:r>
              <a:rPr lang="en-US" sz="3984" dirty="0">
                <a:solidFill>
                  <a:srgbClr val="4B426F"/>
                </a:solidFill>
                <a:latin typeface="KG Primary Penmanship"/>
              </a:rPr>
              <a:t> </a:t>
            </a:r>
            <a:r>
              <a:rPr lang="en-US" sz="3984" dirty="0" err="1">
                <a:solidFill>
                  <a:srgbClr val="4B426F"/>
                </a:solidFill>
                <a:latin typeface="KG Primary Penmanship"/>
              </a:rPr>
              <a:t>energi</a:t>
            </a:r>
            <a:r>
              <a:rPr lang="en-US" sz="3984" dirty="0">
                <a:solidFill>
                  <a:srgbClr val="4B426F"/>
                </a:solidFill>
                <a:latin typeface="KG Primary Penmanship"/>
              </a:rPr>
              <a:t> </a:t>
            </a:r>
            <a:r>
              <a:rPr lang="en-US" sz="3984" dirty="0" err="1">
                <a:solidFill>
                  <a:srgbClr val="4B426F"/>
                </a:solidFill>
                <a:latin typeface="KG Primary Penmanship"/>
              </a:rPr>
              <a:t>atau</a:t>
            </a:r>
            <a:r>
              <a:rPr lang="en-US" sz="3984" dirty="0">
                <a:solidFill>
                  <a:srgbClr val="4B426F"/>
                </a:solidFill>
                <a:latin typeface="KG Primary Penmanship"/>
              </a:rPr>
              <a:t> </a:t>
            </a:r>
            <a:r>
              <a:rPr lang="en-US" sz="3984" dirty="0" err="1">
                <a:solidFill>
                  <a:srgbClr val="4B426F"/>
                </a:solidFill>
                <a:latin typeface="KG Primary Penmanship"/>
              </a:rPr>
              <a:t>cahaya</a:t>
            </a:r>
            <a:r>
              <a:rPr lang="en-US" sz="3984" dirty="0">
                <a:solidFill>
                  <a:srgbClr val="4B426F"/>
                </a:solidFill>
                <a:latin typeface="KG Primary Penmanship"/>
              </a:rPr>
              <a:t> </a:t>
            </a:r>
            <a:r>
              <a:rPr lang="en-US" sz="3984" dirty="0" err="1">
                <a:solidFill>
                  <a:srgbClr val="4B426F"/>
                </a:solidFill>
                <a:latin typeface="KG Primary Penmanship"/>
              </a:rPr>
              <a:t>sendiri</a:t>
            </a:r>
            <a:endParaRPr lang="en-US" sz="3984" dirty="0">
              <a:solidFill>
                <a:srgbClr val="4B426F"/>
              </a:solidFill>
              <a:latin typeface="KG Primary Penmanship"/>
            </a:endParaRPr>
          </a:p>
        </p:txBody>
      </p:sp>
      <p:sp>
        <p:nvSpPr>
          <p:cNvPr id="14" name="TextBox 14"/>
          <p:cNvSpPr txBox="1"/>
          <p:nvPr/>
        </p:nvSpPr>
        <p:spPr>
          <a:xfrm>
            <a:off x="1520691" y="2943810"/>
            <a:ext cx="4183844" cy="1026791"/>
          </a:xfrm>
          <a:prstGeom prst="rect">
            <a:avLst/>
          </a:prstGeom>
        </p:spPr>
        <p:txBody>
          <a:bodyPr lIns="0" tIns="0" rIns="0" bIns="0" rtlCol="0" anchor="t">
            <a:spAutoFit/>
          </a:bodyPr>
          <a:lstStyle/>
          <a:p>
            <a:pPr algn="ctr">
              <a:lnSpc>
                <a:spcPts val="7799"/>
              </a:lnSpc>
            </a:pPr>
            <a:r>
              <a:rPr lang="en-US" sz="7799" dirty="0">
                <a:solidFill>
                  <a:srgbClr val="F3F6E6"/>
                </a:solidFill>
                <a:latin typeface="Bakso Sapi"/>
              </a:rPr>
              <a:t>2. </a:t>
            </a:r>
          </a:p>
        </p:txBody>
      </p:sp>
      <p:sp>
        <p:nvSpPr>
          <p:cNvPr id="18" name="Action Button: Blank 17">
            <a:hlinkClick r:id="" action="ppaction://hlinkshowjump?jump=previousslide" highlightClick="1">
              <a:snd r:embed="rId13" name="click.wav"/>
            </a:hlinkClick>
            <a:extLst>
              <a:ext uri="{FF2B5EF4-FFF2-40B4-BE49-F238E27FC236}">
                <a16:creationId xmlns:a16="http://schemas.microsoft.com/office/drawing/2014/main" id="{99B0B782-9730-A559-C3AC-C7ED56C602BA}"/>
              </a:ext>
            </a:extLst>
          </p:cNvPr>
          <p:cNvSpPr/>
          <p:nvPr/>
        </p:nvSpPr>
        <p:spPr>
          <a:xfrm>
            <a:off x="13406426" y="9102500"/>
            <a:ext cx="1405518" cy="1053363"/>
          </a:xfrm>
          <a:prstGeom prst="actionButtonBlank">
            <a:avLst/>
          </a:prstGeom>
          <a:blipFill dpi="0" rotWithShape="1">
            <a:blip r:embed="rId1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9" name="Action Button: Blank 18">
            <a:hlinkClick r:id="" action="ppaction://hlinkshowjump?jump=nextslide" highlightClick="1">
              <a:snd r:embed="rId13" name="click.wav"/>
            </a:hlinkClick>
            <a:extLst>
              <a:ext uri="{FF2B5EF4-FFF2-40B4-BE49-F238E27FC236}">
                <a16:creationId xmlns:a16="http://schemas.microsoft.com/office/drawing/2014/main" id="{633ADE0A-323A-05F5-D069-8832B59344BE}"/>
              </a:ext>
            </a:extLst>
          </p:cNvPr>
          <p:cNvSpPr/>
          <p:nvPr/>
        </p:nvSpPr>
        <p:spPr>
          <a:xfrm>
            <a:off x="16271130" y="9119579"/>
            <a:ext cx="1663866" cy="1053363"/>
          </a:xfrm>
          <a:prstGeom prst="actionButtonBlank">
            <a:avLst/>
          </a:prstGeom>
          <a:blipFill dpi="0" rotWithShape="1">
            <a:blip r:embed="rId1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ustDataLst>
      <p:tags r:id="rId1"/>
    </p:custDataLst>
  </p:cSld>
  <p:clrMapOvr>
    <a:masterClrMapping/>
  </p:clrMapOvr>
  <p:transition spd="med" advClick="0">
    <p:pull/>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CC9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6"/>
          <a:srcRect/>
          <a:stretch>
            <a:fillRect/>
          </a:stretch>
        </p:blipFill>
        <p:spPr>
          <a:xfrm>
            <a:off x="-1867281" y="-3095059"/>
            <a:ext cx="10539795" cy="12952129"/>
          </a:xfrm>
          <a:prstGeom prst="rect">
            <a:avLst/>
          </a:prstGeom>
        </p:spPr>
      </p:pic>
      <p:pic>
        <p:nvPicPr>
          <p:cNvPr id="3" name="Picture 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20691" y="2700198"/>
            <a:ext cx="8869100" cy="6928985"/>
          </a:xfrm>
          <a:prstGeom prst="rect">
            <a:avLst/>
          </a:prstGeom>
        </p:spPr>
      </p:pic>
      <p:grpSp>
        <p:nvGrpSpPr>
          <p:cNvPr id="4" name="Group 4"/>
          <p:cNvGrpSpPr/>
          <p:nvPr/>
        </p:nvGrpSpPr>
        <p:grpSpPr>
          <a:xfrm>
            <a:off x="2312557" y="780483"/>
            <a:ext cx="13410957" cy="1276931"/>
            <a:chOff x="0" y="0"/>
            <a:chExt cx="4524857" cy="430836"/>
          </a:xfrm>
        </p:grpSpPr>
        <p:sp>
          <p:nvSpPr>
            <p:cNvPr id="5" name="Freeform 5"/>
            <p:cNvSpPr/>
            <p:nvPr/>
          </p:nvSpPr>
          <p:spPr>
            <a:xfrm>
              <a:off x="92710" y="106680"/>
              <a:ext cx="4420717" cy="311456"/>
            </a:xfrm>
            <a:custGeom>
              <a:avLst/>
              <a:gdLst/>
              <a:ahLst/>
              <a:cxnLst/>
              <a:rect l="l" t="t" r="r" b="b"/>
              <a:pathLst>
                <a:path w="4420717" h="311456">
                  <a:moveTo>
                    <a:pt x="4394047" y="122226"/>
                  </a:moveTo>
                  <a:cubicBezTo>
                    <a:pt x="4394047" y="209856"/>
                    <a:pt x="4317847" y="280976"/>
                    <a:pt x="4236567" y="280976"/>
                  </a:cubicBezTo>
                  <a:lnTo>
                    <a:pt x="66040" y="280976"/>
                  </a:lnTo>
                  <a:cubicBezTo>
                    <a:pt x="43180" y="280976"/>
                    <a:pt x="20320" y="275896"/>
                    <a:pt x="0" y="267006"/>
                  </a:cubicBezTo>
                  <a:cubicBezTo>
                    <a:pt x="26670" y="294946"/>
                    <a:pt x="63500" y="311456"/>
                    <a:pt x="122303" y="311456"/>
                  </a:cubicBezTo>
                  <a:lnTo>
                    <a:pt x="4274667" y="311456"/>
                  </a:lnTo>
                  <a:cubicBezTo>
                    <a:pt x="4354677" y="311456"/>
                    <a:pt x="4420717" y="245416"/>
                    <a:pt x="4420717" y="165406"/>
                  </a:cubicBezTo>
                  <a:lnTo>
                    <a:pt x="4420717" y="95250"/>
                  </a:lnTo>
                  <a:cubicBezTo>
                    <a:pt x="4420717" y="58420"/>
                    <a:pt x="4406747" y="25400"/>
                    <a:pt x="4385157" y="0"/>
                  </a:cubicBezTo>
                  <a:cubicBezTo>
                    <a:pt x="4391507" y="16510"/>
                    <a:pt x="4394047" y="34290"/>
                    <a:pt x="4394047" y="52070"/>
                  </a:cubicBezTo>
                  <a:lnTo>
                    <a:pt x="4394047" y="122226"/>
                  </a:lnTo>
                  <a:lnTo>
                    <a:pt x="4394047" y="122226"/>
                  </a:lnTo>
                  <a:close/>
                </a:path>
              </a:pathLst>
            </a:custGeom>
            <a:solidFill>
              <a:srgbClr val="4B426F"/>
            </a:solidFill>
          </p:spPr>
        </p:sp>
        <p:sp>
          <p:nvSpPr>
            <p:cNvPr id="6" name="Freeform 6"/>
            <p:cNvSpPr/>
            <p:nvPr/>
          </p:nvSpPr>
          <p:spPr>
            <a:xfrm>
              <a:off x="12700" y="12700"/>
              <a:ext cx="4460087" cy="362256"/>
            </a:xfrm>
            <a:custGeom>
              <a:avLst/>
              <a:gdLst/>
              <a:ahLst/>
              <a:cxnLst/>
              <a:rect l="l" t="t" r="r" b="b"/>
              <a:pathLst>
                <a:path w="4460087" h="362256">
                  <a:moveTo>
                    <a:pt x="146050" y="362256"/>
                  </a:moveTo>
                  <a:lnTo>
                    <a:pt x="4314037" y="362256"/>
                  </a:lnTo>
                  <a:cubicBezTo>
                    <a:pt x="4394047" y="362256"/>
                    <a:pt x="4460087" y="296216"/>
                    <a:pt x="4460087" y="216206"/>
                  </a:cubicBezTo>
                  <a:lnTo>
                    <a:pt x="4460087" y="146050"/>
                  </a:lnTo>
                  <a:cubicBezTo>
                    <a:pt x="4460087" y="66040"/>
                    <a:pt x="4394047" y="0"/>
                    <a:pt x="4314037" y="0"/>
                  </a:cubicBezTo>
                  <a:lnTo>
                    <a:pt x="146050" y="0"/>
                  </a:lnTo>
                  <a:cubicBezTo>
                    <a:pt x="66040" y="0"/>
                    <a:pt x="0" y="66040"/>
                    <a:pt x="0" y="146050"/>
                  </a:cubicBezTo>
                  <a:lnTo>
                    <a:pt x="0" y="216206"/>
                  </a:lnTo>
                  <a:cubicBezTo>
                    <a:pt x="0" y="297486"/>
                    <a:pt x="66040" y="362256"/>
                    <a:pt x="146050" y="362256"/>
                  </a:cubicBezTo>
                  <a:close/>
                </a:path>
              </a:pathLst>
            </a:custGeom>
            <a:solidFill>
              <a:srgbClr val="FFCB64"/>
            </a:solidFill>
          </p:spPr>
        </p:sp>
        <p:sp>
          <p:nvSpPr>
            <p:cNvPr id="7" name="Freeform 7"/>
            <p:cNvSpPr/>
            <p:nvPr/>
          </p:nvSpPr>
          <p:spPr>
            <a:xfrm>
              <a:off x="0" y="0"/>
              <a:ext cx="4524857" cy="430836"/>
            </a:xfrm>
            <a:custGeom>
              <a:avLst/>
              <a:gdLst/>
              <a:ahLst/>
              <a:cxnLst/>
              <a:rect l="l" t="t" r="r" b="b"/>
              <a:pathLst>
                <a:path w="4524857" h="430836">
                  <a:moveTo>
                    <a:pt x="4461357" y="74930"/>
                  </a:moveTo>
                  <a:cubicBezTo>
                    <a:pt x="4433417" y="30480"/>
                    <a:pt x="4383887" y="0"/>
                    <a:pt x="4326737" y="0"/>
                  </a:cubicBezTo>
                  <a:lnTo>
                    <a:pt x="158750" y="0"/>
                  </a:lnTo>
                  <a:cubicBezTo>
                    <a:pt x="71120" y="0"/>
                    <a:pt x="0" y="71120"/>
                    <a:pt x="0" y="158750"/>
                  </a:cubicBezTo>
                  <a:lnTo>
                    <a:pt x="0" y="228906"/>
                  </a:lnTo>
                  <a:cubicBezTo>
                    <a:pt x="0" y="280976"/>
                    <a:pt x="25400" y="326696"/>
                    <a:pt x="63500" y="355906"/>
                  </a:cubicBezTo>
                  <a:cubicBezTo>
                    <a:pt x="91440" y="400356"/>
                    <a:pt x="140970" y="430836"/>
                    <a:pt x="219117" y="430836"/>
                  </a:cubicBezTo>
                  <a:lnTo>
                    <a:pt x="4366107" y="430836"/>
                  </a:lnTo>
                  <a:cubicBezTo>
                    <a:pt x="4453737" y="430836"/>
                    <a:pt x="4524857" y="359716"/>
                    <a:pt x="4524857" y="272086"/>
                  </a:cubicBezTo>
                  <a:lnTo>
                    <a:pt x="4524857" y="201930"/>
                  </a:lnTo>
                  <a:cubicBezTo>
                    <a:pt x="4524857" y="149860"/>
                    <a:pt x="4499457" y="104140"/>
                    <a:pt x="4461357" y="74930"/>
                  </a:cubicBezTo>
                  <a:close/>
                  <a:moveTo>
                    <a:pt x="12700" y="228906"/>
                  </a:moveTo>
                  <a:lnTo>
                    <a:pt x="12700" y="158750"/>
                  </a:lnTo>
                  <a:cubicBezTo>
                    <a:pt x="12700" y="78740"/>
                    <a:pt x="78740" y="12700"/>
                    <a:pt x="158750" y="12700"/>
                  </a:cubicBezTo>
                  <a:lnTo>
                    <a:pt x="4326737" y="12700"/>
                  </a:lnTo>
                  <a:cubicBezTo>
                    <a:pt x="4406747" y="12700"/>
                    <a:pt x="4472787" y="78740"/>
                    <a:pt x="4472787" y="158750"/>
                  </a:cubicBezTo>
                  <a:lnTo>
                    <a:pt x="4472787" y="228906"/>
                  </a:lnTo>
                  <a:cubicBezTo>
                    <a:pt x="4472787" y="308916"/>
                    <a:pt x="4406747" y="374956"/>
                    <a:pt x="4326737" y="374956"/>
                  </a:cubicBezTo>
                  <a:lnTo>
                    <a:pt x="158750" y="374956"/>
                  </a:lnTo>
                  <a:cubicBezTo>
                    <a:pt x="78740" y="374956"/>
                    <a:pt x="12700" y="310186"/>
                    <a:pt x="12700" y="228906"/>
                  </a:cubicBezTo>
                  <a:close/>
                  <a:moveTo>
                    <a:pt x="4513427" y="272086"/>
                  </a:moveTo>
                  <a:cubicBezTo>
                    <a:pt x="4513427" y="352096"/>
                    <a:pt x="4446117" y="418136"/>
                    <a:pt x="4366107" y="418136"/>
                  </a:cubicBezTo>
                  <a:lnTo>
                    <a:pt x="219117" y="418136"/>
                  </a:lnTo>
                  <a:cubicBezTo>
                    <a:pt x="157480" y="418136"/>
                    <a:pt x="120650" y="401626"/>
                    <a:pt x="93980" y="373686"/>
                  </a:cubicBezTo>
                  <a:cubicBezTo>
                    <a:pt x="114300" y="382576"/>
                    <a:pt x="135890" y="387656"/>
                    <a:pt x="160020" y="387656"/>
                  </a:cubicBezTo>
                  <a:lnTo>
                    <a:pt x="4328007" y="387656"/>
                  </a:lnTo>
                  <a:cubicBezTo>
                    <a:pt x="4415637" y="387656"/>
                    <a:pt x="4486757" y="316536"/>
                    <a:pt x="4486757" y="228906"/>
                  </a:cubicBezTo>
                  <a:lnTo>
                    <a:pt x="4486757" y="158750"/>
                  </a:lnTo>
                  <a:cubicBezTo>
                    <a:pt x="4486757" y="140970"/>
                    <a:pt x="4482947" y="123190"/>
                    <a:pt x="4477867" y="106680"/>
                  </a:cubicBezTo>
                  <a:cubicBezTo>
                    <a:pt x="4499457" y="132080"/>
                    <a:pt x="4513427" y="165100"/>
                    <a:pt x="4513427" y="201930"/>
                  </a:cubicBezTo>
                  <a:lnTo>
                    <a:pt x="4513427" y="272086"/>
                  </a:lnTo>
                  <a:cubicBezTo>
                    <a:pt x="4513427" y="272086"/>
                    <a:pt x="4513427" y="272086"/>
                    <a:pt x="4513427" y="272086"/>
                  </a:cubicBezTo>
                  <a:close/>
                </a:path>
              </a:pathLst>
            </a:custGeom>
            <a:solidFill>
              <a:srgbClr val="4B426F"/>
            </a:solidFill>
          </p:spPr>
        </p:sp>
      </p:grpSp>
      <p:pic>
        <p:nvPicPr>
          <p:cNvPr id="8" name="Picture 8"/>
          <p:cNvPicPr>
            <a:picLocks noChangeAspect="1"/>
          </p:cNvPicPr>
          <p:nvPr/>
        </p:nvPicPr>
        <p:blipFill>
          <a:blip r:embed="rId9"/>
          <a:srcRect/>
          <a:stretch>
            <a:fillRect/>
          </a:stretch>
        </p:blipFill>
        <p:spPr>
          <a:xfrm>
            <a:off x="10981243" y="3970601"/>
            <a:ext cx="6616196" cy="4457821"/>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027757">
            <a:off x="14141251" y="949315"/>
            <a:ext cx="2855002" cy="2216195"/>
          </a:xfrm>
          <a:prstGeom prst="rect">
            <a:avLst/>
          </a:prstGeom>
        </p:spPr>
      </p:pic>
      <p:pic>
        <p:nvPicPr>
          <p:cNvPr id="10" name="Picture 1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46711" y="8554762"/>
            <a:ext cx="7315200" cy="2148840"/>
          </a:xfrm>
          <a:prstGeom prst="rect">
            <a:avLst/>
          </a:prstGeom>
        </p:spPr>
      </p:pic>
      <p:pic>
        <p:nvPicPr>
          <p:cNvPr id="11" name="Picture 11"/>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9575475" y="9492772"/>
            <a:ext cx="3317345" cy="2421662"/>
          </a:xfrm>
          <a:prstGeom prst="rect">
            <a:avLst/>
          </a:prstGeom>
        </p:spPr>
      </p:pic>
      <p:sp>
        <p:nvSpPr>
          <p:cNvPr id="12" name="TextBox 12"/>
          <p:cNvSpPr txBox="1"/>
          <p:nvPr/>
        </p:nvSpPr>
        <p:spPr>
          <a:xfrm>
            <a:off x="3007845" y="971273"/>
            <a:ext cx="11842669" cy="1019175"/>
          </a:xfrm>
          <a:prstGeom prst="rect">
            <a:avLst/>
          </a:prstGeom>
        </p:spPr>
        <p:txBody>
          <a:bodyPr lIns="0" tIns="0" rIns="0" bIns="0" rtlCol="0" anchor="t">
            <a:spAutoFit/>
          </a:bodyPr>
          <a:lstStyle/>
          <a:p>
            <a:pPr algn="ctr">
              <a:lnSpc>
                <a:spcPts val="7500"/>
              </a:lnSpc>
            </a:pPr>
            <a:r>
              <a:rPr lang="en-US" sz="7500">
                <a:solidFill>
                  <a:srgbClr val="4B426F"/>
                </a:solidFill>
                <a:latin typeface="Bobby Jones Soft"/>
              </a:rPr>
              <a:t>PEMBELOKAN ARUS LAUT</a:t>
            </a:r>
          </a:p>
        </p:txBody>
      </p:sp>
      <p:sp>
        <p:nvSpPr>
          <p:cNvPr id="13" name="TextBox 13"/>
          <p:cNvSpPr txBox="1"/>
          <p:nvPr/>
        </p:nvSpPr>
        <p:spPr>
          <a:xfrm>
            <a:off x="2110889" y="4551997"/>
            <a:ext cx="7688705" cy="4464673"/>
          </a:xfrm>
          <a:prstGeom prst="rect">
            <a:avLst/>
          </a:prstGeom>
        </p:spPr>
        <p:txBody>
          <a:bodyPr lIns="0" tIns="0" rIns="0" bIns="0" rtlCol="0" anchor="t">
            <a:spAutoFit/>
          </a:bodyPr>
          <a:lstStyle/>
          <a:p>
            <a:pPr algn="ctr">
              <a:lnSpc>
                <a:spcPts val="3506"/>
              </a:lnSpc>
            </a:pPr>
            <a:r>
              <a:rPr lang="en-US" sz="3506">
                <a:solidFill>
                  <a:srgbClr val="4B426F"/>
                </a:solidFill>
                <a:latin typeface="KG Primary Penmanship"/>
              </a:rPr>
              <a:t>Gerak pembelokan arah angin dan pembelokan arus laut disebut efek Coriolis. Benda yang bebas bergerak di udara akan nampak bergerak ke kanan di belahan bumi utara dan ke kiri di belahan bumi selatan. Bumi berputar di bawah benda yang bergerak seperti air dan udara bebas. Benda yang bebas bergerak di udara akan nampak bergerak ke kanan di belahan bumi utara dan ke kiri di belahan bumi selatan.</a:t>
            </a:r>
          </a:p>
          <a:p>
            <a:pPr algn="ctr">
              <a:lnSpc>
                <a:spcPts val="3506"/>
              </a:lnSpc>
            </a:pPr>
            <a:endParaRPr lang="en-US" sz="3506">
              <a:solidFill>
                <a:srgbClr val="4B426F"/>
              </a:solidFill>
              <a:latin typeface="KG Primary Penmanship"/>
            </a:endParaRPr>
          </a:p>
        </p:txBody>
      </p:sp>
      <p:sp>
        <p:nvSpPr>
          <p:cNvPr id="14" name="TextBox 14"/>
          <p:cNvSpPr txBox="1"/>
          <p:nvPr/>
        </p:nvSpPr>
        <p:spPr>
          <a:xfrm>
            <a:off x="1520691" y="2943810"/>
            <a:ext cx="4183844" cy="1026791"/>
          </a:xfrm>
          <a:prstGeom prst="rect">
            <a:avLst/>
          </a:prstGeom>
        </p:spPr>
        <p:txBody>
          <a:bodyPr lIns="0" tIns="0" rIns="0" bIns="0" rtlCol="0" anchor="t">
            <a:spAutoFit/>
          </a:bodyPr>
          <a:lstStyle/>
          <a:p>
            <a:pPr algn="ctr">
              <a:lnSpc>
                <a:spcPts val="7799"/>
              </a:lnSpc>
            </a:pPr>
            <a:r>
              <a:rPr lang="en-US" sz="7799">
                <a:solidFill>
                  <a:srgbClr val="F3F6E6"/>
                </a:solidFill>
                <a:latin typeface="Bakso Sapi"/>
              </a:rPr>
              <a:t>3.  </a:t>
            </a:r>
          </a:p>
        </p:txBody>
      </p:sp>
      <p:sp>
        <p:nvSpPr>
          <p:cNvPr id="18" name="Action Button: Blank 17">
            <a:hlinkClick r:id="" action="ppaction://hlinkshowjump?jump=previousslide" highlightClick="1">
              <a:snd r:embed="rId16" name="click.wav"/>
            </a:hlinkClick>
            <a:extLst>
              <a:ext uri="{FF2B5EF4-FFF2-40B4-BE49-F238E27FC236}">
                <a16:creationId xmlns:a16="http://schemas.microsoft.com/office/drawing/2014/main" id="{A53421AC-3446-E721-BE83-6E09D5685FFE}"/>
              </a:ext>
            </a:extLst>
          </p:cNvPr>
          <p:cNvSpPr/>
          <p:nvPr/>
        </p:nvSpPr>
        <p:spPr>
          <a:xfrm>
            <a:off x="14289341" y="8967754"/>
            <a:ext cx="1196489" cy="907965"/>
          </a:xfrm>
          <a:prstGeom prst="actionButtonBlank">
            <a:avLst/>
          </a:prstGeom>
          <a:blipFill dpi="0" rotWithShape="1">
            <a:blip r:embed="rId1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0" name="Action Button: Blank 19">
            <a:hlinkClick r:id="rId18" action="ppaction://hlinksldjump" highlightClick="1">
              <a:snd r:embed="rId16" name="click.wav"/>
            </a:hlinkClick>
            <a:extLst>
              <a:ext uri="{FF2B5EF4-FFF2-40B4-BE49-F238E27FC236}">
                <a16:creationId xmlns:a16="http://schemas.microsoft.com/office/drawing/2014/main" id="{1B02D27B-FF22-9D2D-B80A-F4510A78C2B3}"/>
              </a:ext>
            </a:extLst>
          </p:cNvPr>
          <p:cNvSpPr/>
          <p:nvPr/>
        </p:nvSpPr>
        <p:spPr>
          <a:xfrm>
            <a:off x="16185686" y="8811895"/>
            <a:ext cx="1196489" cy="1045175"/>
          </a:xfrm>
          <a:prstGeom prst="actionButtonBlank">
            <a:avLst/>
          </a:prstGeom>
          <a:blipFill dpi="0" rotWithShape="1">
            <a:blip r:embed="rId19"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5" name="cute no copyright music - Cute song｜background music">
            <a:hlinkClick r:id="" action="ppaction://media"/>
            <a:extLst>
              <a:ext uri="{FF2B5EF4-FFF2-40B4-BE49-F238E27FC236}">
                <a16:creationId xmlns:a16="http://schemas.microsoft.com/office/drawing/2014/main" id="{85E9D0A6-03A3-672C-A3B3-4C8D4DD2BC5B}"/>
              </a:ext>
            </a:extLst>
          </p:cNvPr>
          <p:cNvPicPr>
            <a:picLocks noChangeAspect="1"/>
          </p:cNvPicPr>
          <p:nvPr>
            <a:audioFile r:link="rId3"/>
            <p:extLst>
              <p:ext uri="{DAA4B4D4-6D71-4841-9C94-3DE7FCFB9230}">
                <p14:media xmlns:p14="http://schemas.microsoft.com/office/powerpoint/2010/main" r:embed="rId2"/>
              </p:ext>
            </p:extLst>
          </p:nvPr>
        </p:nvPicPr>
        <p:blipFill>
          <a:blip r:embed="rId20"/>
          <a:stretch>
            <a:fillRect/>
          </a:stretch>
        </p:blipFill>
        <p:spPr>
          <a:xfrm>
            <a:off x="17038638" y="1175266"/>
            <a:ext cx="487363" cy="487363"/>
          </a:xfrm>
          <a:prstGeom prst="rect">
            <a:avLst/>
          </a:prstGeom>
        </p:spPr>
      </p:pic>
    </p:spTree>
    <p:custDataLst>
      <p:tags r:id="rId1"/>
    </p:custData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379"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l="3111" r="3111"/>
          <a:stretch>
            <a:fillRect/>
          </a:stretch>
        </p:blipFill>
        <p:spPr>
          <a:xfrm>
            <a:off x="0" y="0"/>
            <a:ext cx="18288000" cy="10287000"/>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265070">
            <a:off x="-2829652" y="7179820"/>
            <a:ext cx="7241748" cy="481576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265070" flipH="1" flipV="1">
            <a:off x="13638426" y="-1685756"/>
            <a:ext cx="7241748" cy="4815763"/>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540826">
            <a:off x="14216763" y="8505531"/>
            <a:ext cx="5657850" cy="411480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540826" flipH="1" flipV="1">
            <a:off x="-1046663" y="-1738199"/>
            <a:ext cx="5657850" cy="4114800"/>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7630311">
            <a:off x="-80842" y="1897617"/>
            <a:ext cx="860139" cy="1053231"/>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956708">
            <a:off x="17387423" y="7298786"/>
            <a:ext cx="860139" cy="1053231"/>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717792">
            <a:off x="14304442" y="9411814"/>
            <a:ext cx="860139" cy="1053231"/>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9453161">
            <a:off x="2794484" y="-45067"/>
            <a:ext cx="860139" cy="1053231"/>
          </a:xfrm>
          <a:prstGeom prst="rect">
            <a:avLst/>
          </a:prstGeom>
        </p:spPr>
      </p:pic>
      <p:pic>
        <p:nvPicPr>
          <p:cNvPr id="11" name="Picture 1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74723" y="3810099"/>
            <a:ext cx="3331892" cy="2107422"/>
          </a:xfrm>
          <a:prstGeom prst="rect">
            <a:avLst/>
          </a:prstGeom>
        </p:spPr>
      </p:pic>
      <p:pic>
        <p:nvPicPr>
          <p:cNvPr id="12" name="Picture 1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596809" y="4454652"/>
            <a:ext cx="3324982" cy="2103051"/>
          </a:xfrm>
          <a:prstGeom prst="rect">
            <a:avLst/>
          </a:prstGeom>
        </p:spPr>
      </p:pic>
      <p:pic>
        <p:nvPicPr>
          <p:cNvPr id="16" name="Picture 16"/>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2090076">
            <a:off x="-2021950" y="67928"/>
            <a:ext cx="4062430" cy="4114800"/>
          </a:xfrm>
          <a:prstGeom prst="rect">
            <a:avLst/>
          </a:prstGeom>
        </p:spPr>
      </p:pic>
      <p:pic>
        <p:nvPicPr>
          <p:cNvPr id="17" name="Picture 17"/>
          <p:cNvPicPr>
            <a:picLocks noChangeAspect="1"/>
          </p:cNvPicPr>
          <p:nvPr/>
        </p:nvPicPr>
        <p:blipFill>
          <a:blip r:embed="rId16"/>
          <a:srcRect/>
          <a:stretch>
            <a:fillRect/>
          </a:stretch>
        </p:blipFill>
        <p:spPr>
          <a:xfrm rot="-1529650">
            <a:off x="14564419" y="410009"/>
            <a:ext cx="2732958" cy="1954065"/>
          </a:xfrm>
          <a:prstGeom prst="rect">
            <a:avLst/>
          </a:prstGeom>
        </p:spPr>
      </p:pic>
      <p:pic>
        <p:nvPicPr>
          <p:cNvPr id="18" name="Picture 18"/>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6751167" y="1921100"/>
            <a:ext cx="1965418" cy="1968998"/>
          </a:xfrm>
          <a:prstGeom prst="rect">
            <a:avLst/>
          </a:prstGeom>
        </p:spPr>
      </p:pic>
      <p:sp>
        <p:nvSpPr>
          <p:cNvPr id="19" name="TextBox 19"/>
          <p:cNvSpPr txBox="1"/>
          <p:nvPr/>
        </p:nvSpPr>
        <p:spPr>
          <a:xfrm>
            <a:off x="3536265" y="1853217"/>
            <a:ext cx="11725672" cy="1596687"/>
          </a:xfrm>
          <a:prstGeom prst="rect">
            <a:avLst/>
          </a:prstGeom>
        </p:spPr>
        <p:txBody>
          <a:bodyPr lIns="0" tIns="0" rIns="0" bIns="0" rtlCol="0" anchor="t">
            <a:spAutoFit/>
          </a:bodyPr>
          <a:lstStyle/>
          <a:p>
            <a:pPr algn="ctr">
              <a:lnSpc>
                <a:spcPts val="6493"/>
              </a:lnSpc>
              <a:spcBef>
                <a:spcPct val="0"/>
              </a:spcBef>
            </a:pPr>
            <a:r>
              <a:rPr lang="en-US" sz="4638" dirty="0">
                <a:solidFill>
                  <a:srgbClr val="F37878"/>
                </a:solidFill>
                <a:latin typeface="Bakso Sapi" panose="020B0604020202020204" charset="0"/>
              </a:rPr>
              <a:t>AYO MENGULANG MATERI DENGAN MENYIMAK VIDEO BERIKUT INI !!</a:t>
            </a:r>
          </a:p>
        </p:txBody>
      </p:sp>
      <p:sp>
        <p:nvSpPr>
          <p:cNvPr id="27" name="Action Button: Blank 26">
            <a:hlinkClick r:id="rId19" action="ppaction://hlinksldjump" highlightClick="1">
              <a:snd r:embed="rId20" name="click.wav"/>
            </a:hlinkClick>
            <a:extLst>
              <a:ext uri="{FF2B5EF4-FFF2-40B4-BE49-F238E27FC236}">
                <a16:creationId xmlns:a16="http://schemas.microsoft.com/office/drawing/2014/main" id="{BEBAF633-8981-4541-DA3C-67DD2B715D69}"/>
              </a:ext>
            </a:extLst>
          </p:cNvPr>
          <p:cNvSpPr/>
          <p:nvPr/>
        </p:nvSpPr>
        <p:spPr>
          <a:xfrm>
            <a:off x="16122450" y="8721444"/>
            <a:ext cx="1257433" cy="977107"/>
          </a:xfrm>
          <a:prstGeom prst="actionButtonBlank">
            <a:avLst/>
          </a:prstGeom>
          <a:blipFill dpi="0" rotWithShape="1">
            <a:blip r:embed="rId2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13" name="Online Media 12" title="ROTASI DAN REVOLUSI BUMI">
            <a:hlinkClick r:id="" action="ppaction://media"/>
            <a:extLst>
              <a:ext uri="{FF2B5EF4-FFF2-40B4-BE49-F238E27FC236}">
                <a16:creationId xmlns:a16="http://schemas.microsoft.com/office/drawing/2014/main" id="{B56E7EFE-6F6A-7582-6A9F-A9F0F187C771}"/>
              </a:ext>
            </a:extLst>
          </p:cNvPr>
          <p:cNvPicPr>
            <a:picLocks noRot="1" noChangeAspect="1"/>
          </p:cNvPicPr>
          <p:nvPr>
            <a:videoFile r:link="rId2"/>
          </p:nvPr>
        </p:nvPicPr>
        <p:blipFill>
          <a:blip r:embed="rId22"/>
          <a:stretch>
            <a:fillRect/>
          </a:stretch>
        </p:blipFill>
        <p:spPr>
          <a:xfrm>
            <a:off x="4087595" y="3729374"/>
            <a:ext cx="10117029" cy="571612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ECA7"/>
        </a:solidFill>
        <a:effectLst/>
      </p:bgPr>
    </p:bg>
    <p:spTree>
      <p:nvGrpSpPr>
        <p:cNvPr id="1" name=""/>
        <p:cNvGrpSpPr/>
        <p:nvPr/>
      </p:nvGrpSpPr>
      <p:grpSpPr>
        <a:xfrm>
          <a:off x="0" y="0"/>
          <a:ext cx="0" cy="0"/>
          <a:chOff x="0" y="0"/>
          <a:chExt cx="0" cy="0"/>
        </a:xfrm>
      </p:grpSpPr>
      <p:grpSp>
        <p:nvGrpSpPr>
          <p:cNvPr id="2" name="Group 2"/>
          <p:cNvGrpSpPr/>
          <p:nvPr/>
        </p:nvGrpSpPr>
        <p:grpSpPr>
          <a:xfrm>
            <a:off x="1798927" y="894433"/>
            <a:ext cx="15207691" cy="7692200"/>
            <a:chOff x="0" y="0"/>
            <a:chExt cx="20276922" cy="10256267"/>
          </a:xfrm>
        </p:grpSpPr>
        <p:grpSp>
          <p:nvGrpSpPr>
            <p:cNvPr id="3" name="Group 3"/>
            <p:cNvGrpSpPr/>
            <p:nvPr/>
          </p:nvGrpSpPr>
          <p:grpSpPr>
            <a:xfrm>
              <a:off x="0" y="0"/>
              <a:ext cx="20276922" cy="10256267"/>
              <a:chOff x="0" y="0"/>
              <a:chExt cx="4274726" cy="2162198"/>
            </a:xfrm>
          </p:grpSpPr>
          <p:sp>
            <p:nvSpPr>
              <p:cNvPr id="4" name="Freeform 4"/>
              <p:cNvSpPr/>
              <p:nvPr/>
            </p:nvSpPr>
            <p:spPr>
              <a:xfrm>
                <a:off x="0" y="0"/>
                <a:ext cx="4274726" cy="2162198"/>
              </a:xfrm>
              <a:custGeom>
                <a:avLst/>
                <a:gdLst/>
                <a:ahLst/>
                <a:cxnLst/>
                <a:rect l="l" t="t" r="r" b="b"/>
                <a:pathLst>
                  <a:path w="4274726" h="2162198">
                    <a:moveTo>
                      <a:pt x="40545" y="0"/>
                    </a:moveTo>
                    <a:lnTo>
                      <a:pt x="4234181" y="0"/>
                    </a:lnTo>
                    <a:cubicBezTo>
                      <a:pt x="4244934" y="0"/>
                      <a:pt x="4255247" y="4272"/>
                      <a:pt x="4262851" y="11875"/>
                    </a:cubicBezTo>
                    <a:cubicBezTo>
                      <a:pt x="4270454" y="19479"/>
                      <a:pt x="4274726" y="29792"/>
                      <a:pt x="4274726" y="40545"/>
                    </a:cubicBezTo>
                    <a:lnTo>
                      <a:pt x="4274726" y="2121654"/>
                    </a:lnTo>
                    <a:cubicBezTo>
                      <a:pt x="4274726" y="2132407"/>
                      <a:pt x="4270454" y="2142720"/>
                      <a:pt x="4262851" y="2150323"/>
                    </a:cubicBezTo>
                    <a:cubicBezTo>
                      <a:pt x="4255247" y="2157927"/>
                      <a:pt x="4244934" y="2162198"/>
                      <a:pt x="4234181" y="2162198"/>
                    </a:cubicBezTo>
                    <a:lnTo>
                      <a:pt x="40545" y="2162198"/>
                    </a:lnTo>
                    <a:cubicBezTo>
                      <a:pt x="29792" y="2162198"/>
                      <a:pt x="19479" y="2157927"/>
                      <a:pt x="11875" y="2150323"/>
                    </a:cubicBezTo>
                    <a:cubicBezTo>
                      <a:pt x="4272" y="2142720"/>
                      <a:pt x="0" y="2132407"/>
                      <a:pt x="0" y="2121654"/>
                    </a:cubicBezTo>
                    <a:lnTo>
                      <a:pt x="0" y="40545"/>
                    </a:lnTo>
                    <a:cubicBezTo>
                      <a:pt x="0" y="29792"/>
                      <a:pt x="4272" y="19479"/>
                      <a:pt x="11875" y="11875"/>
                    </a:cubicBezTo>
                    <a:cubicBezTo>
                      <a:pt x="19479" y="4272"/>
                      <a:pt x="29792" y="0"/>
                      <a:pt x="40545" y="0"/>
                    </a:cubicBezTo>
                    <a:close/>
                  </a:path>
                </a:pathLst>
              </a:custGeom>
              <a:solidFill>
                <a:srgbClr val="D8BCF4"/>
              </a:solidFill>
              <a:ln w="28575">
                <a:solidFill>
                  <a:srgbClr val="000000"/>
                </a:solidFill>
              </a:ln>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945"/>
                  </a:lnSpc>
                </a:pPr>
                <a:endParaRPr/>
              </a:p>
            </p:txBody>
          </p:sp>
        </p:grpSp>
        <p:grpSp>
          <p:nvGrpSpPr>
            <p:cNvPr id="6" name="Group 6"/>
            <p:cNvGrpSpPr/>
            <p:nvPr/>
          </p:nvGrpSpPr>
          <p:grpSpPr>
            <a:xfrm>
              <a:off x="255751" y="255829"/>
              <a:ext cx="19765420" cy="9744609"/>
              <a:chOff x="0" y="0"/>
              <a:chExt cx="4354163" cy="2146659"/>
            </a:xfrm>
          </p:grpSpPr>
          <p:sp>
            <p:nvSpPr>
              <p:cNvPr id="7" name="Freeform 7"/>
              <p:cNvSpPr/>
              <p:nvPr/>
            </p:nvSpPr>
            <p:spPr>
              <a:xfrm>
                <a:off x="0" y="0"/>
                <a:ext cx="4354163" cy="2146659"/>
              </a:xfrm>
              <a:custGeom>
                <a:avLst/>
                <a:gdLst/>
                <a:ahLst/>
                <a:cxnLst/>
                <a:rect l="l" t="t" r="r" b="b"/>
                <a:pathLst>
                  <a:path w="4354163" h="2146659">
                    <a:moveTo>
                      <a:pt x="34254" y="0"/>
                    </a:moveTo>
                    <a:lnTo>
                      <a:pt x="4319909" y="0"/>
                    </a:lnTo>
                    <a:cubicBezTo>
                      <a:pt x="4328994" y="0"/>
                      <a:pt x="4337706" y="3609"/>
                      <a:pt x="4344130" y="10033"/>
                    </a:cubicBezTo>
                    <a:cubicBezTo>
                      <a:pt x="4350554" y="16457"/>
                      <a:pt x="4354163" y="25169"/>
                      <a:pt x="4354163" y="34254"/>
                    </a:cubicBezTo>
                    <a:lnTo>
                      <a:pt x="4354163" y="2112405"/>
                    </a:lnTo>
                    <a:cubicBezTo>
                      <a:pt x="4354163" y="2121490"/>
                      <a:pt x="4350554" y="2130202"/>
                      <a:pt x="4344130" y="2136626"/>
                    </a:cubicBezTo>
                    <a:cubicBezTo>
                      <a:pt x="4337706" y="2143050"/>
                      <a:pt x="4328994" y="2146659"/>
                      <a:pt x="4319909" y="2146659"/>
                    </a:cubicBezTo>
                    <a:lnTo>
                      <a:pt x="34254" y="2146659"/>
                    </a:lnTo>
                    <a:cubicBezTo>
                      <a:pt x="25169" y="2146659"/>
                      <a:pt x="16457" y="2143050"/>
                      <a:pt x="10033" y="2136626"/>
                    </a:cubicBezTo>
                    <a:cubicBezTo>
                      <a:pt x="3609" y="2130202"/>
                      <a:pt x="0" y="2121490"/>
                      <a:pt x="0" y="2112405"/>
                    </a:cubicBezTo>
                    <a:lnTo>
                      <a:pt x="0" y="34254"/>
                    </a:lnTo>
                    <a:cubicBezTo>
                      <a:pt x="0" y="25169"/>
                      <a:pt x="3609" y="16457"/>
                      <a:pt x="10033" y="10033"/>
                    </a:cubicBezTo>
                    <a:cubicBezTo>
                      <a:pt x="16457" y="3609"/>
                      <a:pt x="25169" y="0"/>
                      <a:pt x="34254" y="0"/>
                    </a:cubicBezTo>
                    <a:close/>
                  </a:path>
                </a:pathLst>
              </a:custGeom>
              <a:solidFill>
                <a:srgbClr val="FAD9A1"/>
              </a:solidFill>
              <a:ln w="28575">
                <a:solidFill>
                  <a:srgbClr val="000000"/>
                </a:solidFill>
              </a:ln>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945"/>
                  </a:lnSpc>
                </a:pPr>
                <a:endParaRPr/>
              </a:p>
            </p:txBody>
          </p:sp>
        </p:grpSp>
      </p:grpSp>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976313" y="1971939"/>
            <a:ext cx="967491" cy="1453880"/>
          </a:xfrm>
          <a:prstGeom prst="rect">
            <a:avLst/>
          </a:prstGeom>
        </p:spPr>
      </p:pic>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711951" y="7244808"/>
            <a:ext cx="844213" cy="1116147"/>
          </a:xfrm>
          <a:prstGeom prst="rect">
            <a:avLst/>
          </a:prstGeom>
        </p:spPr>
      </p:pic>
      <p:grpSp>
        <p:nvGrpSpPr>
          <p:cNvPr id="14" name="Group 14"/>
          <p:cNvGrpSpPr/>
          <p:nvPr/>
        </p:nvGrpSpPr>
        <p:grpSpPr>
          <a:xfrm>
            <a:off x="5064283" y="7615033"/>
            <a:ext cx="8676981" cy="1389355"/>
            <a:chOff x="-185795" y="-101442"/>
            <a:chExt cx="8834838" cy="1048149"/>
          </a:xfrm>
        </p:grpSpPr>
        <p:sp>
          <p:nvSpPr>
            <p:cNvPr id="15" name="Freeform 15"/>
            <p:cNvSpPr/>
            <p:nvPr/>
          </p:nvSpPr>
          <p:spPr>
            <a:xfrm>
              <a:off x="-185795" y="-101442"/>
              <a:ext cx="8834838" cy="1048149"/>
            </a:xfrm>
            <a:custGeom>
              <a:avLst/>
              <a:gdLst/>
              <a:ahLst/>
              <a:cxnLst/>
              <a:rect l="l" t="t" r="r" b="b"/>
              <a:pathLst>
                <a:path w="8834838" h="1048149">
                  <a:moveTo>
                    <a:pt x="19833" y="0"/>
                  </a:moveTo>
                  <a:lnTo>
                    <a:pt x="8815005" y="0"/>
                  </a:lnTo>
                  <a:cubicBezTo>
                    <a:pt x="8820265" y="0"/>
                    <a:pt x="8825310" y="2090"/>
                    <a:pt x="8829029" y="5809"/>
                  </a:cubicBezTo>
                  <a:cubicBezTo>
                    <a:pt x="8832748" y="9528"/>
                    <a:pt x="8834838" y="14573"/>
                    <a:pt x="8834838" y="19833"/>
                  </a:cubicBezTo>
                  <a:lnTo>
                    <a:pt x="8834838" y="1028316"/>
                  </a:lnTo>
                  <a:cubicBezTo>
                    <a:pt x="8834838" y="1033576"/>
                    <a:pt x="8832748" y="1038621"/>
                    <a:pt x="8829029" y="1042340"/>
                  </a:cubicBezTo>
                  <a:cubicBezTo>
                    <a:pt x="8825310" y="1046060"/>
                    <a:pt x="8820265" y="1048149"/>
                    <a:pt x="8815005" y="1048149"/>
                  </a:cubicBezTo>
                  <a:lnTo>
                    <a:pt x="19833" y="1048149"/>
                  </a:lnTo>
                  <a:cubicBezTo>
                    <a:pt x="14573" y="1048149"/>
                    <a:pt x="9528" y="1046060"/>
                    <a:pt x="5809" y="1042340"/>
                  </a:cubicBezTo>
                  <a:cubicBezTo>
                    <a:pt x="2090" y="1038621"/>
                    <a:pt x="0" y="1033576"/>
                    <a:pt x="0" y="1028316"/>
                  </a:cubicBezTo>
                  <a:lnTo>
                    <a:pt x="0" y="19833"/>
                  </a:lnTo>
                  <a:cubicBezTo>
                    <a:pt x="0" y="14573"/>
                    <a:pt x="2090" y="9528"/>
                    <a:pt x="5809" y="5809"/>
                  </a:cubicBezTo>
                  <a:cubicBezTo>
                    <a:pt x="9528" y="2090"/>
                    <a:pt x="14573" y="0"/>
                    <a:pt x="19833" y="0"/>
                  </a:cubicBezTo>
                  <a:close/>
                </a:path>
              </a:pathLst>
            </a:custGeom>
            <a:solidFill>
              <a:srgbClr val="FFFFFF"/>
            </a:solidFill>
            <a:ln w="19050">
              <a:solidFill>
                <a:srgbClr val="000000"/>
              </a:solidFill>
            </a:ln>
          </p:spPr>
        </p:sp>
        <p:sp>
          <p:nvSpPr>
            <p:cNvPr id="16" name="TextBox 16"/>
            <p:cNvSpPr txBox="1"/>
            <p:nvPr/>
          </p:nvSpPr>
          <p:spPr>
            <a:xfrm>
              <a:off x="632531" y="17060"/>
              <a:ext cx="6932420" cy="869950"/>
            </a:xfrm>
            <a:prstGeom prst="rect">
              <a:avLst/>
            </a:prstGeom>
          </p:spPr>
          <p:txBody>
            <a:bodyPr lIns="254000" tIns="254000" rIns="254000" bIns="254000" rtlCol="0" anchor="ctr"/>
            <a:lstStyle/>
            <a:p>
              <a:pPr algn="ctr">
                <a:lnSpc>
                  <a:spcPts val="3219"/>
                </a:lnSpc>
              </a:pPr>
              <a:r>
                <a:rPr lang="en-US" sz="2299" dirty="0" err="1">
                  <a:solidFill>
                    <a:srgbClr val="000000"/>
                  </a:solidFill>
                  <a:latin typeface="Open Sans Condensed" panose="020B0806030504020204" pitchFamily="34" charset="0"/>
                  <a:ea typeface="Open Sans Condensed" panose="020B0806030504020204" pitchFamily="34" charset="0"/>
                  <a:cs typeface="Open Sans Condensed" panose="020B0806030504020204" pitchFamily="34" charset="0"/>
                </a:rPr>
                <a:t>Klik</a:t>
              </a:r>
              <a:r>
                <a:rPr lang="en-US" sz="2299" dirty="0">
                  <a:solidFill>
                    <a:srgbClr val="000000"/>
                  </a:solidFill>
                  <a:latin typeface="Open Sans Condensed" panose="020B0806030504020204" pitchFamily="34" charset="0"/>
                  <a:ea typeface="Open Sans Condensed" panose="020B0806030504020204" pitchFamily="34" charset="0"/>
                  <a:cs typeface="Open Sans Condensed" panose="020B0806030504020204" pitchFamily="34" charset="0"/>
                </a:rPr>
                <a:t> </a:t>
              </a:r>
              <a:r>
                <a:rPr lang="en-US" sz="2299" dirty="0" err="1">
                  <a:solidFill>
                    <a:srgbClr val="000000"/>
                  </a:solidFill>
                  <a:latin typeface="Open Sans Condensed" panose="020B0806030504020204" pitchFamily="34" charset="0"/>
                  <a:ea typeface="Open Sans Condensed" panose="020B0806030504020204" pitchFamily="34" charset="0"/>
                  <a:cs typeface="Open Sans Condensed" panose="020B0806030504020204" pitchFamily="34" charset="0"/>
                </a:rPr>
                <a:t>tombol</a:t>
              </a:r>
              <a:r>
                <a:rPr lang="en-US" sz="2299" dirty="0">
                  <a:solidFill>
                    <a:srgbClr val="000000"/>
                  </a:solidFill>
                  <a:latin typeface="Open Sans Condensed" panose="020B0806030504020204" pitchFamily="34" charset="0"/>
                  <a:ea typeface="Open Sans Condensed" panose="020B0806030504020204" pitchFamily="34" charset="0"/>
                  <a:cs typeface="Open Sans Condensed" panose="020B0806030504020204" pitchFamily="34" charset="0"/>
                </a:rPr>
                <a:t> </a:t>
              </a:r>
              <a:r>
                <a:rPr lang="en-US" sz="2299" b="1" dirty="0" err="1">
                  <a:solidFill>
                    <a:srgbClr val="000000"/>
                  </a:solidFill>
                  <a:latin typeface="Open Sans Condensed" panose="020B0806030504020204" pitchFamily="34" charset="0"/>
                  <a:ea typeface="Open Sans Condensed" panose="020B0806030504020204" pitchFamily="34" charset="0"/>
                  <a:cs typeface="Open Sans Condensed" panose="020B0806030504020204" pitchFamily="34" charset="0"/>
                </a:rPr>
                <a:t>mulai</a:t>
              </a:r>
              <a:r>
                <a:rPr lang="en-US" sz="2299" b="1" dirty="0">
                  <a:solidFill>
                    <a:srgbClr val="000000"/>
                  </a:solidFill>
                  <a:latin typeface="Open Sans Condensed" panose="020B0806030504020204" pitchFamily="34" charset="0"/>
                  <a:ea typeface="Open Sans Condensed" panose="020B0806030504020204" pitchFamily="34" charset="0"/>
                  <a:cs typeface="Open Sans Condensed" panose="020B0806030504020204" pitchFamily="34" charset="0"/>
                </a:rPr>
                <a:t> </a:t>
              </a:r>
              <a:r>
                <a:rPr lang="en-US" sz="2299" dirty="0" err="1">
                  <a:solidFill>
                    <a:srgbClr val="000000"/>
                  </a:solidFill>
                  <a:latin typeface="Open Sans Condensed" panose="020B0806030504020204" pitchFamily="34" charset="0"/>
                  <a:ea typeface="Open Sans Condensed" panose="020B0806030504020204" pitchFamily="34" charset="0"/>
                  <a:cs typeface="Open Sans Condensed" panose="020B0806030504020204" pitchFamily="34" charset="0"/>
                </a:rPr>
                <a:t>untuk</a:t>
              </a:r>
              <a:r>
                <a:rPr lang="en-US" sz="2299" dirty="0">
                  <a:solidFill>
                    <a:srgbClr val="000000"/>
                  </a:solidFill>
                  <a:latin typeface="Open Sans Condensed" panose="020B0806030504020204" pitchFamily="34" charset="0"/>
                  <a:ea typeface="Open Sans Condensed" panose="020B0806030504020204" pitchFamily="34" charset="0"/>
                  <a:cs typeface="Open Sans Condensed" panose="020B0806030504020204" pitchFamily="34" charset="0"/>
                </a:rPr>
                <a:t>  </a:t>
              </a:r>
              <a:r>
                <a:rPr lang="en-US" sz="2299" dirty="0" err="1">
                  <a:solidFill>
                    <a:srgbClr val="000000"/>
                  </a:solidFill>
                  <a:latin typeface="Open Sans Condensed" panose="020B0806030504020204" pitchFamily="34" charset="0"/>
                  <a:ea typeface="Open Sans Condensed" panose="020B0806030504020204" pitchFamily="34" charset="0"/>
                  <a:cs typeface="Open Sans Condensed" panose="020B0806030504020204" pitchFamily="34" charset="0"/>
                </a:rPr>
                <a:t>mengakses</a:t>
              </a:r>
              <a:r>
                <a:rPr lang="en-US" sz="2299" dirty="0">
                  <a:solidFill>
                    <a:srgbClr val="000000"/>
                  </a:solidFill>
                  <a:latin typeface="Open Sans Condensed" panose="020B0806030504020204" pitchFamily="34" charset="0"/>
                  <a:ea typeface="Open Sans Condensed" panose="020B0806030504020204" pitchFamily="34" charset="0"/>
                  <a:cs typeface="Open Sans Condensed" panose="020B0806030504020204" pitchFamily="34" charset="0"/>
                </a:rPr>
                <a:t> </a:t>
              </a:r>
              <a:r>
                <a:rPr lang="en-US" sz="2299" dirty="0" err="1">
                  <a:solidFill>
                    <a:srgbClr val="000000"/>
                  </a:solidFill>
                  <a:latin typeface="Open Sans Condensed" panose="020B0806030504020204" pitchFamily="34" charset="0"/>
                  <a:ea typeface="Open Sans Condensed" panose="020B0806030504020204" pitchFamily="34" charset="0"/>
                  <a:cs typeface="Open Sans Condensed" panose="020B0806030504020204" pitchFamily="34" charset="0"/>
                </a:rPr>
                <a:t>quizziz</a:t>
              </a:r>
              <a:r>
                <a:rPr lang="en-US" sz="2299" dirty="0">
                  <a:solidFill>
                    <a:srgbClr val="000000"/>
                  </a:solidFill>
                  <a:latin typeface="Open Sans Condensed" panose="020B0806030504020204" pitchFamily="34" charset="0"/>
                  <a:ea typeface="Open Sans Condensed" panose="020B0806030504020204" pitchFamily="34" charset="0"/>
                  <a:cs typeface="Open Sans Condensed" panose="020B0806030504020204" pitchFamily="34" charset="0"/>
                </a:rPr>
                <a:t> </a:t>
              </a:r>
            </a:p>
            <a:p>
              <a:pPr algn="ctr">
                <a:lnSpc>
                  <a:spcPts val="3219"/>
                </a:lnSpc>
              </a:pPr>
              <a:r>
                <a:rPr lang="en-US" sz="2299" dirty="0">
                  <a:solidFill>
                    <a:srgbClr val="000000"/>
                  </a:solidFill>
                  <a:latin typeface="Open Sans Condensed" panose="020B0806030504020204" pitchFamily="34" charset="0"/>
                  <a:ea typeface="Open Sans Condensed" panose="020B0806030504020204" pitchFamily="34" charset="0"/>
                  <a:cs typeface="Open Sans Condensed" panose="020B0806030504020204" pitchFamily="34" charset="0"/>
                </a:rPr>
                <a:t>SEMANGAT!!</a:t>
              </a:r>
            </a:p>
          </p:txBody>
        </p:sp>
      </p:grpSp>
      <p:pic>
        <p:nvPicPr>
          <p:cNvPr id="17" name="Picture 1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2866" y="4740533"/>
            <a:ext cx="3302040" cy="3919335"/>
          </a:xfrm>
          <a:prstGeom prst="rect">
            <a:avLst/>
          </a:prstGeom>
        </p:spPr>
      </p:pic>
      <p:pic>
        <p:nvPicPr>
          <p:cNvPr id="18" name="Picture 18"/>
          <p:cNvPicPr>
            <a:picLocks noChangeAspect="1"/>
          </p:cNvPicPr>
          <p:nvPr/>
        </p:nvPicPr>
        <p:blipFill>
          <a:blip r:embed="rId10"/>
          <a:srcRect/>
          <a:stretch>
            <a:fillRect/>
          </a:stretch>
        </p:blipFill>
        <p:spPr>
          <a:xfrm>
            <a:off x="15556164" y="773380"/>
            <a:ext cx="2403128" cy="2397120"/>
          </a:xfrm>
          <a:prstGeom prst="rect">
            <a:avLst/>
          </a:prstGeom>
        </p:spPr>
      </p:pic>
      <p:sp>
        <p:nvSpPr>
          <p:cNvPr id="19" name="TextBox 19"/>
          <p:cNvSpPr txBox="1"/>
          <p:nvPr/>
        </p:nvSpPr>
        <p:spPr>
          <a:xfrm>
            <a:off x="4454242" y="3714135"/>
            <a:ext cx="10226401" cy="1933577"/>
          </a:xfrm>
          <a:prstGeom prst="rect">
            <a:avLst/>
          </a:prstGeom>
        </p:spPr>
        <p:txBody>
          <a:bodyPr lIns="0" tIns="0" rIns="0" bIns="0" rtlCol="0" anchor="t">
            <a:spAutoFit/>
          </a:bodyPr>
          <a:lstStyle/>
          <a:p>
            <a:pPr algn="ctr">
              <a:lnSpc>
                <a:spcPts val="14700"/>
              </a:lnSpc>
            </a:pPr>
            <a:r>
              <a:rPr lang="en-US" sz="14000" dirty="0">
                <a:solidFill>
                  <a:srgbClr val="FA643F"/>
                </a:solidFill>
                <a:latin typeface="Bogart Black"/>
              </a:rPr>
              <a:t>Ayo quiz!</a:t>
            </a:r>
          </a:p>
        </p:txBody>
      </p:sp>
      <p:sp>
        <p:nvSpPr>
          <p:cNvPr id="25" name="Action Button: Blank 24">
            <a:hlinkClick r:id="" action="ppaction://hlinkshowjump?jump=nextslide" highlightClick="1">
              <a:snd r:embed="rId11" name="click.wav"/>
            </a:hlinkClick>
            <a:extLst>
              <a:ext uri="{FF2B5EF4-FFF2-40B4-BE49-F238E27FC236}">
                <a16:creationId xmlns:a16="http://schemas.microsoft.com/office/drawing/2014/main" id="{2C81C1D0-8A1F-02E7-EB90-23C6E426F3BB}"/>
              </a:ext>
            </a:extLst>
          </p:cNvPr>
          <p:cNvSpPr/>
          <p:nvPr/>
        </p:nvSpPr>
        <p:spPr>
          <a:xfrm>
            <a:off x="16154400" y="8972041"/>
            <a:ext cx="1544503" cy="1049787"/>
          </a:xfrm>
          <a:prstGeom prst="actionButtonBlank">
            <a:avLst/>
          </a:prstGeom>
          <a:blipFill dpi="0" rotWithShape="1">
            <a:blip r:embed="rId1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6" name="Action Button: Blank 25">
            <a:hlinkClick r:id="rId13" highlightClick="1">
              <a:snd r:embed="rId11" name="click.wav"/>
            </a:hlinkClick>
            <a:extLst>
              <a:ext uri="{FF2B5EF4-FFF2-40B4-BE49-F238E27FC236}">
                <a16:creationId xmlns:a16="http://schemas.microsoft.com/office/drawing/2014/main" id="{739BDEE4-B59F-2A8B-3C84-A87275729483}"/>
              </a:ext>
            </a:extLst>
          </p:cNvPr>
          <p:cNvSpPr/>
          <p:nvPr/>
        </p:nvSpPr>
        <p:spPr>
          <a:xfrm>
            <a:off x="7829550" y="5751294"/>
            <a:ext cx="2628900" cy="1548670"/>
          </a:xfrm>
          <a:prstGeom prst="actionButtonBlank">
            <a:avLst/>
          </a:prstGeom>
          <a:blipFill dpi="0" rotWithShape="1">
            <a:blip r:embed="rId1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0" name="Action Button: Blank 9">
            <a:hlinkClick r:id="rId15" action="ppaction://hlinksldjump" highlightClick="1">
              <a:snd r:embed="rId11" name="click.wav"/>
            </a:hlinkClick>
            <a:extLst>
              <a:ext uri="{FF2B5EF4-FFF2-40B4-BE49-F238E27FC236}">
                <a16:creationId xmlns:a16="http://schemas.microsoft.com/office/drawing/2014/main" id="{1DF0832F-D5CE-475A-83A7-98D1BFC8953A}"/>
              </a:ext>
            </a:extLst>
          </p:cNvPr>
          <p:cNvSpPr/>
          <p:nvPr/>
        </p:nvSpPr>
        <p:spPr>
          <a:xfrm>
            <a:off x="700621" y="8993429"/>
            <a:ext cx="1544503" cy="839571"/>
          </a:xfrm>
          <a:prstGeom prst="actionButtonBlank">
            <a:avLst/>
          </a:prstGeom>
          <a:blipFill dpi="0" rotWithShape="1">
            <a:blip r:embed="rId1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cSld>
  <p:clrMapOvr>
    <a:masterClrMapping/>
  </p:clrMapOvr>
  <p:transition spd="slow" advClick="0">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73322" t="11076" r="1064" b="43309"/>
          <a:stretch>
            <a:fillRect/>
          </a:stretch>
        </p:blipFill>
        <p:spPr>
          <a:xfrm rot="694594">
            <a:off x="1115208" y="553980"/>
            <a:ext cx="2832053" cy="512683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43428" t="20610" r="30958" b="33775"/>
          <a:stretch>
            <a:fillRect/>
          </a:stretch>
        </p:blipFill>
        <p:spPr>
          <a:xfrm rot="-554558">
            <a:off x="1207482" y="6592870"/>
            <a:ext cx="2832053" cy="512683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53" r="76139" b="82046"/>
          <a:stretch>
            <a:fillRect/>
          </a:stretch>
        </p:blipFill>
        <p:spPr>
          <a:xfrm rot="-1422327">
            <a:off x="15698148" y="3762218"/>
            <a:ext cx="2638266" cy="2011968"/>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76725" t="47331" r="13225" b="43163"/>
          <a:stretch>
            <a:fillRect/>
          </a:stretch>
        </p:blipFill>
        <p:spPr>
          <a:xfrm rot="694594">
            <a:off x="10090988" y="8055640"/>
            <a:ext cx="1589120" cy="1527912"/>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43252" t="69080" r="39821" b="12974"/>
          <a:stretch>
            <a:fillRect/>
          </a:stretch>
        </p:blipFill>
        <p:spPr>
          <a:xfrm rot="694594">
            <a:off x="14497042" y="2108915"/>
            <a:ext cx="1871604" cy="2016962"/>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74341" t="45345" r="1064" b="43309"/>
          <a:stretch>
            <a:fillRect/>
          </a:stretch>
        </p:blipFill>
        <p:spPr>
          <a:xfrm rot="694594">
            <a:off x="13908797" y="116807"/>
            <a:ext cx="3889386" cy="1823785"/>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9015" b="31730"/>
          <a:stretch>
            <a:fillRect/>
          </a:stretch>
        </p:blipFill>
        <p:spPr>
          <a:xfrm>
            <a:off x="3127079" y="5101741"/>
            <a:ext cx="1549887" cy="2112674"/>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39015" b="31730"/>
          <a:stretch>
            <a:fillRect/>
          </a:stretch>
        </p:blipFill>
        <p:spPr>
          <a:xfrm>
            <a:off x="4216439" y="2489644"/>
            <a:ext cx="460528" cy="627752"/>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423298" y="2250767"/>
            <a:ext cx="3351640" cy="661949"/>
          </a:xfrm>
          <a:prstGeom prst="rect">
            <a:avLst/>
          </a:prstGeom>
        </p:spPr>
      </p:pic>
      <p:pic>
        <p:nvPicPr>
          <p:cNvPr id="11" name="Picture 1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2518195">
            <a:off x="-4510643" y="-4955667"/>
            <a:ext cx="6770657" cy="7212418"/>
          </a:xfrm>
          <a:prstGeom prst="rect">
            <a:avLst/>
          </a:prstGeom>
        </p:spPr>
      </p:pic>
      <p:pic>
        <p:nvPicPr>
          <p:cNvPr id="12" name="Picture 1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2518195">
            <a:off x="-4510643" y="7496977"/>
            <a:ext cx="6770657" cy="7212418"/>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2518195">
            <a:off x="15856967" y="-4717539"/>
            <a:ext cx="6770657" cy="7212418"/>
          </a:xfrm>
          <a:prstGeom prst="rect">
            <a:avLst/>
          </a:prstGeom>
        </p:spPr>
      </p:pic>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8577389">
            <a:off x="15590036" y="8006467"/>
            <a:ext cx="6770657" cy="7212418"/>
          </a:xfrm>
          <a:prstGeom prst="rect">
            <a:avLst/>
          </a:prstGeom>
        </p:spPr>
      </p:pic>
      <p:grpSp>
        <p:nvGrpSpPr>
          <p:cNvPr id="15" name="Group 15"/>
          <p:cNvGrpSpPr/>
          <p:nvPr/>
        </p:nvGrpSpPr>
        <p:grpSpPr>
          <a:xfrm>
            <a:off x="1964430" y="1941636"/>
            <a:ext cx="14587559" cy="7218975"/>
            <a:chOff x="0" y="0"/>
            <a:chExt cx="3874581" cy="1908274"/>
          </a:xfrm>
        </p:grpSpPr>
        <p:sp>
          <p:nvSpPr>
            <p:cNvPr id="16" name="Freeform 16"/>
            <p:cNvSpPr/>
            <p:nvPr/>
          </p:nvSpPr>
          <p:spPr>
            <a:xfrm>
              <a:off x="0" y="0"/>
              <a:ext cx="3874581" cy="1908274"/>
            </a:xfrm>
            <a:custGeom>
              <a:avLst/>
              <a:gdLst/>
              <a:ahLst/>
              <a:cxnLst/>
              <a:rect l="l" t="t" r="r" b="b"/>
              <a:pathLst>
                <a:path w="3874581" h="1908274">
                  <a:moveTo>
                    <a:pt x="26839" y="0"/>
                  </a:moveTo>
                  <a:lnTo>
                    <a:pt x="3847741" y="0"/>
                  </a:lnTo>
                  <a:cubicBezTo>
                    <a:pt x="3862564" y="0"/>
                    <a:pt x="3874581" y="12016"/>
                    <a:pt x="3874581" y="26839"/>
                  </a:cubicBezTo>
                  <a:lnTo>
                    <a:pt x="3874581" y="1881435"/>
                  </a:lnTo>
                  <a:cubicBezTo>
                    <a:pt x="3874581" y="1896258"/>
                    <a:pt x="3862564" y="1908274"/>
                    <a:pt x="3847741" y="1908274"/>
                  </a:cubicBezTo>
                  <a:lnTo>
                    <a:pt x="26839" y="1908274"/>
                  </a:lnTo>
                  <a:cubicBezTo>
                    <a:pt x="12016" y="1908274"/>
                    <a:pt x="0" y="1896258"/>
                    <a:pt x="0" y="1881435"/>
                  </a:cubicBezTo>
                  <a:lnTo>
                    <a:pt x="0" y="26839"/>
                  </a:lnTo>
                  <a:cubicBezTo>
                    <a:pt x="0" y="12016"/>
                    <a:pt x="12016" y="0"/>
                    <a:pt x="26839" y="0"/>
                  </a:cubicBezTo>
                  <a:close/>
                </a:path>
              </a:pathLst>
            </a:custGeom>
            <a:solidFill>
              <a:srgbClr val="FCD778"/>
            </a:solidFill>
          </p:spPr>
        </p:sp>
        <p:sp>
          <p:nvSpPr>
            <p:cNvPr id="17" name="TextBox 17"/>
            <p:cNvSpPr txBox="1"/>
            <p:nvPr/>
          </p:nvSpPr>
          <p:spPr>
            <a:xfrm>
              <a:off x="0" y="-66675"/>
              <a:ext cx="812800" cy="879475"/>
            </a:xfrm>
            <a:prstGeom prst="rect">
              <a:avLst/>
            </a:prstGeom>
          </p:spPr>
          <p:txBody>
            <a:bodyPr lIns="50800" tIns="50800" rIns="50800" bIns="50800" rtlCol="0" anchor="ctr"/>
            <a:lstStyle/>
            <a:p>
              <a:pPr algn="ctr">
                <a:lnSpc>
                  <a:spcPts val="4059"/>
                </a:lnSpc>
              </a:pPr>
              <a:endParaRPr/>
            </a:p>
          </p:txBody>
        </p:sp>
      </p:grpSp>
      <p:sp>
        <p:nvSpPr>
          <p:cNvPr id="19" name="TextBox 19"/>
          <p:cNvSpPr txBox="1"/>
          <p:nvPr/>
        </p:nvSpPr>
        <p:spPr>
          <a:xfrm>
            <a:off x="4382098" y="752062"/>
            <a:ext cx="9434040" cy="961396"/>
          </a:xfrm>
          <a:prstGeom prst="rect">
            <a:avLst/>
          </a:prstGeom>
        </p:spPr>
        <p:txBody>
          <a:bodyPr lIns="0" tIns="0" rIns="0" bIns="0" rtlCol="0" anchor="t">
            <a:spAutoFit/>
          </a:bodyPr>
          <a:lstStyle/>
          <a:p>
            <a:pPr algn="ctr">
              <a:lnSpc>
                <a:spcPts val="7344"/>
              </a:lnSpc>
            </a:pPr>
            <a:r>
              <a:rPr lang="en-US" sz="6928">
                <a:solidFill>
                  <a:srgbClr val="F1F1F1"/>
                </a:solidFill>
                <a:latin typeface="Intro Rust"/>
              </a:rPr>
              <a:t>CREDITS</a:t>
            </a:r>
          </a:p>
        </p:txBody>
      </p:sp>
      <p:sp>
        <p:nvSpPr>
          <p:cNvPr id="20" name="TextBox 20"/>
          <p:cNvSpPr txBox="1"/>
          <p:nvPr/>
        </p:nvSpPr>
        <p:spPr>
          <a:xfrm>
            <a:off x="3387101" y="2346769"/>
            <a:ext cx="11837781" cy="7304406"/>
          </a:xfrm>
          <a:prstGeom prst="rect">
            <a:avLst/>
          </a:prstGeom>
        </p:spPr>
        <p:txBody>
          <a:bodyPr lIns="0" tIns="0" rIns="0" bIns="0" rtlCol="0" anchor="t">
            <a:spAutoFit/>
          </a:bodyPr>
          <a:lstStyle/>
          <a:p>
            <a:pPr algn="ctr">
              <a:lnSpc>
                <a:spcPts val="4899"/>
              </a:lnSpc>
            </a:pPr>
            <a:r>
              <a:rPr lang="en-US" sz="3499" dirty="0">
                <a:solidFill>
                  <a:srgbClr val="638EB1"/>
                </a:solidFill>
                <a:latin typeface="Gaegu Bold Bold"/>
              </a:rPr>
              <a:t>Gambar : Modul Tata Surya </a:t>
            </a:r>
            <a:r>
              <a:rPr lang="en-US" sz="3499" dirty="0" err="1">
                <a:solidFill>
                  <a:srgbClr val="638EB1"/>
                </a:solidFill>
                <a:latin typeface="Gaegu Bold Bold"/>
              </a:rPr>
              <a:t>Kelas</a:t>
            </a:r>
            <a:r>
              <a:rPr lang="en-US" sz="3499" dirty="0">
                <a:solidFill>
                  <a:srgbClr val="638EB1"/>
                </a:solidFill>
                <a:latin typeface="Gaegu Bold Bold"/>
              </a:rPr>
              <a:t> VI oleh </a:t>
            </a:r>
            <a:r>
              <a:rPr lang="en-US" sz="3499" dirty="0" err="1">
                <a:solidFill>
                  <a:srgbClr val="638EB1"/>
                </a:solidFill>
                <a:latin typeface="Gaegu Bold Bold"/>
              </a:rPr>
              <a:t>Kemendikbudristek</a:t>
            </a:r>
            <a:endParaRPr lang="en-US" sz="3499" dirty="0">
              <a:solidFill>
                <a:srgbClr val="638EB1"/>
              </a:solidFill>
              <a:latin typeface="Gaegu Bold Bold"/>
            </a:endParaRPr>
          </a:p>
          <a:p>
            <a:pPr algn="ctr">
              <a:lnSpc>
                <a:spcPts val="3639"/>
              </a:lnSpc>
            </a:pPr>
            <a:r>
              <a:rPr lang="en-US" sz="2599" dirty="0">
                <a:solidFill>
                  <a:srgbClr val="000000"/>
                </a:solidFill>
                <a:latin typeface="Gaegu Bold"/>
              </a:rPr>
              <a:t>https://sumberbelajar.seamolec.org/Media/Dokumen/5d8d8b65a2f384366795ced3/072a05f12efbcf7c60c20a1871a51998.pdf </a:t>
            </a:r>
          </a:p>
          <a:p>
            <a:pPr algn="ctr">
              <a:lnSpc>
                <a:spcPts val="3639"/>
              </a:lnSpc>
            </a:pPr>
            <a:endParaRPr lang="en-US" sz="2599" dirty="0">
              <a:solidFill>
                <a:srgbClr val="000000"/>
              </a:solidFill>
              <a:latin typeface="Gaegu Bold"/>
            </a:endParaRPr>
          </a:p>
          <a:p>
            <a:pPr algn="ctr">
              <a:lnSpc>
                <a:spcPts val="4759"/>
              </a:lnSpc>
            </a:pPr>
            <a:r>
              <a:rPr lang="en-US" sz="3399" dirty="0" err="1">
                <a:solidFill>
                  <a:srgbClr val="638EB1"/>
                </a:solidFill>
                <a:latin typeface="Gaegu Bold Bold"/>
              </a:rPr>
              <a:t>Elemen</a:t>
            </a:r>
            <a:r>
              <a:rPr lang="en-US" sz="3399" dirty="0">
                <a:solidFill>
                  <a:srgbClr val="638EB1"/>
                </a:solidFill>
                <a:latin typeface="Gaegu Bold Bold"/>
              </a:rPr>
              <a:t> : Canva dan Google </a:t>
            </a:r>
          </a:p>
          <a:p>
            <a:pPr algn="ctr">
              <a:lnSpc>
                <a:spcPts val="4619"/>
              </a:lnSpc>
            </a:pPr>
            <a:endParaRPr lang="en-US" sz="3399" dirty="0">
              <a:solidFill>
                <a:srgbClr val="638EB1"/>
              </a:solidFill>
              <a:latin typeface="Gaegu Bold Bold"/>
            </a:endParaRPr>
          </a:p>
          <a:p>
            <a:pPr algn="ctr">
              <a:lnSpc>
                <a:spcPts val="4619"/>
              </a:lnSpc>
            </a:pPr>
            <a:r>
              <a:rPr lang="en-US" sz="3299" dirty="0">
                <a:solidFill>
                  <a:srgbClr val="638EB1"/>
                </a:solidFill>
                <a:latin typeface="Gaegu Bold Bold"/>
              </a:rPr>
              <a:t>Template PowerPoint : Canva</a:t>
            </a:r>
            <a:r>
              <a:rPr lang="en-US" sz="3299" dirty="0">
                <a:solidFill>
                  <a:srgbClr val="000000"/>
                </a:solidFill>
                <a:latin typeface="Gaegu Bold Bold"/>
              </a:rPr>
              <a:t> </a:t>
            </a:r>
          </a:p>
          <a:p>
            <a:pPr algn="ctr">
              <a:lnSpc>
                <a:spcPts val="3639"/>
              </a:lnSpc>
            </a:pPr>
            <a:endParaRPr lang="en-US" sz="3299" dirty="0">
              <a:solidFill>
                <a:srgbClr val="000000"/>
              </a:solidFill>
              <a:latin typeface="Gaegu Bold Bold"/>
            </a:endParaRPr>
          </a:p>
          <a:p>
            <a:pPr algn="ctr">
              <a:lnSpc>
                <a:spcPts val="5039"/>
              </a:lnSpc>
            </a:pPr>
            <a:r>
              <a:rPr lang="en-US" sz="3599" dirty="0" err="1">
                <a:solidFill>
                  <a:srgbClr val="638EB1"/>
                </a:solidFill>
                <a:latin typeface="Gaegu Bold Bold"/>
              </a:rPr>
              <a:t>Backsound</a:t>
            </a:r>
            <a:r>
              <a:rPr lang="en-US" sz="3599" dirty="0">
                <a:solidFill>
                  <a:srgbClr val="638EB1"/>
                </a:solidFill>
                <a:latin typeface="Gaegu Bold Bold"/>
              </a:rPr>
              <a:t> :</a:t>
            </a:r>
            <a:r>
              <a:rPr lang="en-US" sz="3599" dirty="0" err="1">
                <a:solidFill>
                  <a:srgbClr val="638EB1"/>
                </a:solidFill>
                <a:latin typeface="Gaegu Bold Bold"/>
              </a:rPr>
              <a:t>Youtube</a:t>
            </a:r>
            <a:r>
              <a:rPr lang="en-US" sz="3599" dirty="0">
                <a:solidFill>
                  <a:srgbClr val="638EB1"/>
                </a:solidFill>
                <a:latin typeface="Gaegu Bold Bold"/>
              </a:rPr>
              <a:t> </a:t>
            </a:r>
          </a:p>
          <a:p>
            <a:pPr algn="ctr">
              <a:lnSpc>
                <a:spcPts val="3639"/>
              </a:lnSpc>
            </a:pPr>
            <a:r>
              <a:rPr lang="en-US" sz="2599" dirty="0">
                <a:solidFill>
                  <a:srgbClr val="000000"/>
                </a:solidFill>
                <a:latin typeface="Gaegu Bold"/>
              </a:rPr>
              <a:t>https://www.youtube.com/watch?v=bYFnZI-G-w0</a:t>
            </a:r>
          </a:p>
          <a:p>
            <a:pPr algn="ctr">
              <a:lnSpc>
                <a:spcPts val="3639"/>
              </a:lnSpc>
            </a:pPr>
            <a:endParaRPr lang="en-US" sz="2599" dirty="0">
              <a:solidFill>
                <a:srgbClr val="000000"/>
              </a:solidFill>
              <a:latin typeface="Gaegu Bold"/>
            </a:endParaRPr>
          </a:p>
          <a:p>
            <a:pPr algn="ctr">
              <a:lnSpc>
                <a:spcPts val="4479"/>
              </a:lnSpc>
            </a:pPr>
            <a:r>
              <a:rPr lang="en-US" sz="3199" dirty="0">
                <a:solidFill>
                  <a:srgbClr val="638EB1"/>
                </a:solidFill>
                <a:latin typeface="Gaegu Bold Bold"/>
              </a:rPr>
              <a:t>FX sound : Audio PowerPoint </a:t>
            </a:r>
          </a:p>
          <a:p>
            <a:pPr algn="ctr">
              <a:lnSpc>
                <a:spcPts val="3639"/>
              </a:lnSpc>
            </a:pPr>
            <a:endParaRPr lang="en-US" sz="2800" dirty="0">
              <a:solidFill>
                <a:srgbClr val="638EB1"/>
              </a:solidFill>
              <a:latin typeface="Gaegu Bold Bold"/>
            </a:endParaRPr>
          </a:p>
          <a:p>
            <a:pPr algn="ctr">
              <a:lnSpc>
                <a:spcPts val="3639"/>
              </a:lnSpc>
            </a:pPr>
            <a:endParaRPr lang="en-US" sz="3199" dirty="0">
              <a:solidFill>
                <a:srgbClr val="638EB1"/>
              </a:solidFill>
              <a:latin typeface="Gaegu Bold Bold"/>
            </a:endParaRPr>
          </a:p>
        </p:txBody>
      </p:sp>
      <p:sp>
        <p:nvSpPr>
          <p:cNvPr id="21" name="Action Button: Blank 20">
            <a:hlinkClick r:id="" action="ppaction://hlinkshowjump?jump=nextslide" highlightClick="1">
              <a:snd r:embed="rId12" name="click.wav"/>
            </a:hlinkClick>
            <a:extLst>
              <a:ext uri="{FF2B5EF4-FFF2-40B4-BE49-F238E27FC236}">
                <a16:creationId xmlns:a16="http://schemas.microsoft.com/office/drawing/2014/main" id="{AC3DC6BB-CDFD-6781-169C-DC8F073AED35}"/>
              </a:ext>
            </a:extLst>
          </p:cNvPr>
          <p:cNvSpPr/>
          <p:nvPr/>
        </p:nvSpPr>
        <p:spPr>
          <a:xfrm>
            <a:off x="16323570" y="9048540"/>
            <a:ext cx="1476942" cy="1173554"/>
          </a:xfrm>
          <a:prstGeom prst="actionButtonBlank">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18" name="Picture 18"/>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21290894" flipH="1">
            <a:off x="1365764" y="6417857"/>
            <a:ext cx="3394710" cy="4114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ppt_x"/>
                                          </p:val>
                                        </p:tav>
                                        <p:tav tm="100000">
                                          <p:val>
                                            <p:strVal val="#ppt_x"/>
                                          </p:val>
                                        </p:tav>
                                      </p:tavLst>
                                    </p:anim>
                                    <p:anim calcmode="lin" valueType="num">
                                      <p:cBhvr additive="base">
                                        <p:cTn id="60" dur="500" fill="hold"/>
                                        <p:tgtEl>
                                          <p:spTgt spid="15"/>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ppt_x"/>
                                          </p:val>
                                        </p:tav>
                                        <p:tav tm="100000">
                                          <p:val>
                                            <p:strVal val="#ppt_x"/>
                                          </p:val>
                                        </p:tav>
                                      </p:tavLst>
                                    </p:anim>
                                    <p:anim calcmode="lin" valueType="num">
                                      <p:cBhvr additive="base">
                                        <p:cTn id="68" dur="500" fill="hold"/>
                                        <p:tgtEl>
                                          <p:spTgt spid="19"/>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fill="hold"/>
                                        <p:tgtEl>
                                          <p:spTgt spid="20"/>
                                        </p:tgtEl>
                                        <p:attrNameLst>
                                          <p:attrName>ppt_x</p:attrName>
                                        </p:attrNameLst>
                                      </p:cBhvr>
                                      <p:tavLst>
                                        <p:tav tm="0">
                                          <p:val>
                                            <p:strVal val="#ppt_x"/>
                                          </p:val>
                                        </p:tav>
                                        <p:tav tm="100000">
                                          <p:val>
                                            <p:strVal val="#ppt_x"/>
                                          </p:val>
                                        </p:tav>
                                      </p:tavLst>
                                    </p:anim>
                                    <p:anim calcmode="lin" valueType="num">
                                      <p:cBhvr additive="base">
                                        <p:cTn id="7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9364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867897" y="5386821"/>
            <a:ext cx="8575929" cy="7671559"/>
          </a:xfrm>
          <a:prstGeom prst="rect">
            <a:avLst/>
          </a:prstGeom>
        </p:spPr>
      </p:pic>
      <p:pic>
        <p:nvPicPr>
          <p:cNvPr id="3" name="Picture 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283968">
            <a:off x="5580948" y="8194834"/>
            <a:ext cx="7126104" cy="7591056"/>
          </a:xfrm>
          <a:prstGeom prst="rect">
            <a:avLst/>
          </a:prstGeom>
        </p:spPr>
      </p:pic>
      <p:pic>
        <p:nvPicPr>
          <p:cNvPr id="4" name="Picture 4"/>
          <p:cNvPicPr>
            <a:picLocks noChangeAspect="1"/>
          </p:cNvPicPr>
          <p:nvPr/>
        </p:nvPicPr>
        <p:blipFill>
          <a:blip r:embed="rId10">
            <a:alphaModFix amt="26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973" b="58293"/>
          <a:stretch>
            <a:fillRect/>
          </a:stretch>
        </p:blipFill>
        <p:spPr>
          <a:xfrm rot="-5400000">
            <a:off x="-4084274" y="2765049"/>
            <a:ext cx="12138851" cy="5243544"/>
          </a:xfrm>
          <a:prstGeom prst="rect">
            <a:avLst/>
          </a:prstGeom>
        </p:spPr>
      </p:pic>
      <p:pic>
        <p:nvPicPr>
          <p:cNvPr id="5" name="Picture 5"/>
          <p:cNvPicPr>
            <a:picLocks noChangeAspect="1"/>
          </p:cNvPicPr>
          <p:nvPr/>
        </p:nvPicPr>
        <p:blipFill>
          <a:blip r:embed="rId10">
            <a:alphaModFix amt="39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973" b="58293"/>
          <a:stretch>
            <a:fillRect/>
          </a:stretch>
        </p:blipFill>
        <p:spPr>
          <a:xfrm rot="-5400000">
            <a:off x="10304646" y="2521728"/>
            <a:ext cx="12138851" cy="5243544"/>
          </a:xfrm>
          <a:prstGeom prst="rect">
            <a:avLst/>
          </a:prstGeom>
        </p:spPr>
      </p:pic>
      <p:pic>
        <p:nvPicPr>
          <p:cNvPr id="6" name="Picture 6"/>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527996">
            <a:off x="1031584" y="3803490"/>
            <a:ext cx="3386377" cy="1884057"/>
          </a:xfrm>
          <a:prstGeom prst="rect">
            <a:avLst/>
          </a:prstGeom>
        </p:spPr>
      </p:pic>
      <p:pic>
        <p:nvPicPr>
          <p:cNvPr id="7" name="Picture 7"/>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4244384" y="6343614"/>
            <a:ext cx="2687489" cy="2722134"/>
          </a:xfrm>
          <a:prstGeom prst="rect">
            <a:avLst/>
          </a:prstGeom>
        </p:spPr>
      </p:pic>
      <p:pic>
        <p:nvPicPr>
          <p:cNvPr id="8" name="Picture 8"/>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649664" y="-1855069"/>
            <a:ext cx="4374437" cy="4406484"/>
          </a:xfrm>
          <a:prstGeom prst="rect">
            <a:avLst/>
          </a:prstGeom>
        </p:spPr>
      </p:pic>
      <p:pic>
        <p:nvPicPr>
          <p:cNvPr id="9" name="Picture 9"/>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5814368" y="-2093976"/>
            <a:ext cx="4947263" cy="4884298"/>
          </a:xfrm>
          <a:prstGeom prst="rect">
            <a:avLst/>
          </a:prstGeom>
        </p:spPr>
      </p:pic>
      <p:sp>
        <p:nvSpPr>
          <p:cNvPr id="10" name="TextBox 10"/>
          <p:cNvSpPr txBox="1"/>
          <p:nvPr/>
        </p:nvSpPr>
        <p:spPr>
          <a:xfrm>
            <a:off x="3968890" y="2243126"/>
            <a:ext cx="10311604" cy="2007564"/>
          </a:xfrm>
          <a:prstGeom prst="rect">
            <a:avLst/>
          </a:prstGeom>
        </p:spPr>
        <p:txBody>
          <a:bodyPr lIns="0" tIns="0" rIns="0" bIns="0" rtlCol="0" anchor="t">
            <a:spAutoFit/>
          </a:bodyPr>
          <a:lstStyle/>
          <a:p>
            <a:pPr algn="ctr">
              <a:lnSpc>
                <a:spcPts val="5255"/>
              </a:lnSpc>
            </a:pPr>
            <a:r>
              <a:rPr lang="en-US" sz="4957" dirty="0">
                <a:solidFill>
                  <a:srgbClr val="FFFFFF"/>
                </a:solidFill>
                <a:latin typeface="Intro Rust"/>
              </a:rPr>
              <a:t>TERIMA KASIH </a:t>
            </a:r>
          </a:p>
          <a:p>
            <a:pPr algn="ctr">
              <a:lnSpc>
                <a:spcPts val="5255"/>
              </a:lnSpc>
            </a:pPr>
            <a:r>
              <a:rPr lang="en-US" sz="4957" dirty="0">
                <a:solidFill>
                  <a:srgbClr val="FFFFFF"/>
                </a:solidFill>
                <a:latin typeface="Intro Rust"/>
              </a:rPr>
              <a:t>SUDAH MENGIKUTI KEGIATAN PEMBELAJARAN INI</a:t>
            </a:r>
          </a:p>
        </p:txBody>
      </p:sp>
      <p:pic>
        <p:nvPicPr>
          <p:cNvPr id="11" name="Picture 11"/>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49770" t="62383" r="33099" b="7957"/>
          <a:stretch>
            <a:fillRect/>
          </a:stretch>
        </p:blipFill>
        <p:spPr>
          <a:xfrm>
            <a:off x="918817" y="8195900"/>
            <a:ext cx="1101345" cy="1220409"/>
          </a:xfrm>
          <a:prstGeom prst="rect">
            <a:avLst/>
          </a:prstGeom>
        </p:spPr>
      </p:pic>
      <p:pic>
        <p:nvPicPr>
          <p:cNvPr id="12" name="Picture 12"/>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49770" t="62383" r="33099" b="7957"/>
          <a:stretch>
            <a:fillRect/>
          </a:stretch>
        </p:blipFill>
        <p:spPr>
          <a:xfrm>
            <a:off x="4282047" y="5935490"/>
            <a:ext cx="649753" cy="719996"/>
          </a:xfrm>
          <a:prstGeom prst="rect">
            <a:avLst/>
          </a:prstGeom>
        </p:spPr>
      </p:pic>
      <p:pic>
        <p:nvPicPr>
          <p:cNvPr id="13" name="Picture 13"/>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49770" t="62383" r="33099" b="7957"/>
          <a:stretch>
            <a:fillRect/>
          </a:stretch>
        </p:blipFill>
        <p:spPr>
          <a:xfrm>
            <a:off x="-399620" y="3266159"/>
            <a:ext cx="1153749" cy="1278479"/>
          </a:xfrm>
          <a:prstGeom prst="rect">
            <a:avLst/>
          </a:prstGeom>
        </p:spPr>
      </p:pic>
      <p:pic>
        <p:nvPicPr>
          <p:cNvPr id="14" name="Picture 14"/>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49770" t="62383" r="33099" b="7957"/>
          <a:stretch>
            <a:fillRect/>
          </a:stretch>
        </p:blipFill>
        <p:spPr>
          <a:xfrm>
            <a:off x="13939920" y="8195900"/>
            <a:ext cx="1101345" cy="1220409"/>
          </a:xfrm>
          <a:prstGeom prst="rect">
            <a:avLst/>
          </a:prstGeom>
        </p:spPr>
      </p:pic>
      <p:pic>
        <p:nvPicPr>
          <p:cNvPr id="15" name="Picture 15"/>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49770" t="62383" r="33099" b="7957"/>
          <a:stretch>
            <a:fillRect/>
          </a:stretch>
        </p:blipFill>
        <p:spPr>
          <a:xfrm>
            <a:off x="13785258" y="3182343"/>
            <a:ext cx="1410671" cy="1563176"/>
          </a:xfrm>
          <a:prstGeom prst="rect">
            <a:avLst/>
          </a:prstGeom>
        </p:spPr>
      </p:pic>
      <p:pic>
        <p:nvPicPr>
          <p:cNvPr id="16" name="Picture 16"/>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49770" t="62383" r="33099" b="7957"/>
          <a:stretch>
            <a:fillRect/>
          </a:stretch>
        </p:blipFill>
        <p:spPr>
          <a:xfrm>
            <a:off x="16296932" y="4544638"/>
            <a:ext cx="962368" cy="1066408"/>
          </a:xfrm>
          <a:prstGeom prst="rect">
            <a:avLst/>
          </a:prstGeom>
        </p:spPr>
      </p:pic>
      <p:sp>
        <p:nvSpPr>
          <p:cNvPr id="19" name="TextBox 19"/>
          <p:cNvSpPr txBox="1"/>
          <p:nvPr/>
        </p:nvSpPr>
        <p:spPr>
          <a:xfrm>
            <a:off x="7581643" y="6159683"/>
            <a:ext cx="3086097" cy="1832374"/>
          </a:xfrm>
          <a:prstGeom prst="rect">
            <a:avLst/>
          </a:prstGeom>
        </p:spPr>
        <p:txBody>
          <a:bodyPr lIns="50800" tIns="50800" rIns="50800" bIns="50800" rtlCol="0" anchor="ctr"/>
          <a:lstStyle/>
          <a:p>
            <a:pPr algn="ctr">
              <a:lnSpc>
                <a:spcPts val="4899"/>
              </a:lnSpc>
            </a:pPr>
            <a:r>
              <a:rPr lang="en-US" sz="3499" dirty="0">
                <a:solidFill>
                  <a:srgbClr val="FFFFFF"/>
                </a:solidFill>
                <a:latin typeface="Barlow SemiCondensed Bold"/>
              </a:rPr>
              <a:t> </a:t>
            </a:r>
          </a:p>
        </p:txBody>
      </p:sp>
      <p:sp>
        <p:nvSpPr>
          <p:cNvPr id="18" name="Action Button: Blank 17">
            <a:hlinkClick r:id="" action="ppaction://hlinkshowjump?jump=firstslide" highlightClick="1">
              <a:snd r:embed="rId22" name="click.wav"/>
            </a:hlinkClick>
            <a:extLst>
              <a:ext uri="{FF2B5EF4-FFF2-40B4-BE49-F238E27FC236}">
                <a16:creationId xmlns:a16="http://schemas.microsoft.com/office/drawing/2014/main" id="{9521F71D-99B9-C097-6C17-51EAFD4590B1}"/>
              </a:ext>
            </a:extLst>
          </p:cNvPr>
          <p:cNvSpPr/>
          <p:nvPr/>
        </p:nvSpPr>
        <p:spPr>
          <a:xfrm>
            <a:off x="8148395" y="6777608"/>
            <a:ext cx="2014931" cy="959742"/>
          </a:xfrm>
          <a:prstGeom prst="actionButtonBlank">
            <a:avLst/>
          </a:prstGeom>
          <a:blipFill dpi="0" rotWithShape="1">
            <a:blip r:embed="rId2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17" name="cute no copyright music - Cute song｜background music">
            <a:hlinkClick r:id="" action="ppaction://media"/>
            <a:extLst>
              <a:ext uri="{FF2B5EF4-FFF2-40B4-BE49-F238E27FC236}">
                <a16:creationId xmlns:a16="http://schemas.microsoft.com/office/drawing/2014/main" id="{D908E32F-84E2-3CAD-DD32-81F3FBCF0852}"/>
              </a:ext>
            </a:extLst>
          </p:cNvPr>
          <p:cNvPicPr>
            <a:picLocks noChangeAspect="1"/>
          </p:cNvPicPr>
          <p:nvPr>
            <a:audioFile r:link="rId3"/>
            <p:extLst>
              <p:ext uri="{DAA4B4D4-6D71-4841-9C94-3DE7FCFB9230}">
                <p14:media xmlns:p14="http://schemas.microsoft.com/office/powerpoint/2010/main" r:embed="rId2"/>
              </p:ext>
            </p:extLst>
          </p:nvPr>
        </p:nvPicPr>
        <p:blipFill>
          <a:blip r:embed="rId24"/>
          <a:stretch>
            <a:fillRect/>
          </a:stretch>
        </p:blipFill>
        <p:spPr>
          <a:xfrm>
            <a:off x="14798728" y="1212744"/>
            <a:ext cx="487363" cy="487363"/>
          </a:xfrm>
          <a:prstGeom prst="rect">
            <a:avLst/>
          </a:prstGeom>
        </p:spPr>
      </p:pic>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5000" advClick="0">
        <p15:prstTrans prst="prestig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379"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364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973" b="58293"/>
          <a:stretch>
            <a:fillRect/>
          </a:stretch>
        </p:blipFill>
        <p:spPr>
          <a:xfrm rot="-6012553">
            <a:off x="7950458" y="1853921"/>
            <a:ext cx="14119938" cy="6099301"/>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256039">
            <a:off x="-457309" y="-2656952"/>
            <a:ext cx="14192093" cy="14822029"/>
          </a:xfrm>
          <a:prstGeom prst="rect">
            <a:avLst/>
          </a:prstGeom>
        </p:spPr>
      </p:pic>
      <p:pic>
        <p:nvPicPr>
          <p:cNvPr id="4" name="Picture 4"/>
          <p:cNvPicPr>
            <a:picLocks noChangeAspect="1"/>
          </p:cNvPicPr>
          <p:nvPr/>
        </p:nvPicPr>
        <p:blipFill>
          <a:blip r:embed="rId8">
            <a:alphaModFix amt="4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389654">
            <a:off x="13523523" y="-2191443"/>
            <a:ext cx="4278793" cy="4382886"/>
          </a:xfrm>
          <a:prstGeom prst="rect">
            <a:avLst/>
          </a:prstGeom>
        </p:spPr>
      </p:pic>
      <p:pic>
        <p:nvPicPr>
          <p:cNvPr id="5" name="Picture 5"/>
          <p:cNvPicPr>
            <a:picLocks noChangeAspect="1"/>
          </p:cNvPicPr>
          <p:nvPr/>
        </p:nvPicPr>
        <p:blipFill>
          <a:blip r:embed="rId10"/>
          <a:srcRect/>
          <a:stretch>
            <a:fillRect/>
          </a:stretch>
        </p:blipFill>
        <p:spPr>
          <a:xfrm rot="-2272380">
            <a:off x="13087551" y="1220690"/>
            <a:ext cx="6031979" cy="6250756"/>
          </a:xfrm>
          <a:prstGeom prst="rect">
            <a:avLst/>
          </a:prstGeom>
        </p:spPr>
      </p:pic>
      <p:pic>
        <p:nvPicPr>
          <p:cNvPr id="6" name="Picture 6"/>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185985">
            <a:off x="10831367" y="8871372"/>
            <a:ext cx="1790029" cy="1286583"/>
          </a:xfrm>
          <a:prstGeom prst="rect">
            <a:avLst/>
          </a:prstGeom>
        </p:spPr>
      </p:pic>
      <p:pic>
        <p:nvPicPr>
          <p:cNvPr id="13" name="Picture 13"/>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4391168" y="360813"/>
            <a:ext cx="5002070" cy="2119059"/>
          </a:xfrm>
          <a:prstGeom prst="rect">
            <a:avLst/>
          </a:prstGeom>
        </p:spPr>
      </p:pic>
      <p:sp>
        <p:nvSpPr>
          <p:cNvPr id="18" name="TextBox 18"/>
          <p:cNvSpPr txBox="1"/>
          <p:nvPr/>
        </p:nvSpPr>
        <p:spPr>
          <a:xfrm>
            <a:off x="3602108" y="3317566"/>
            <a:ext cx="2667833" cy="790575"/>
          </a:xfrm>
          <a:prstGeom prst="rect">
            <a:avLst/>
          </a:prstGeom>
        </p:spPr>
        <p:txBody>
          <a:bodyPr lIns="0" tIns="0" rIns="0" bIns="0" rtlCol="0" anchor="t">
            <a:spAutoFit/>
          </a:bodyPr>
          <a:lstStyle/>
          <a:p>
            <a:pPr algn="ctr">
              <a:lnSpc>
                <a:spcPts val="6300"/>
              </a:lnSpc>
              <a:spcBef>
                <a:spcPct val="0"/>
              </a:spcBef>
            </a:pPr>
            <a:r>
              <a:rPr lang="en-US" sz="4500" dirty="0">
                <a:solidFill>
                  <a:srgbClr val="FBB901"/>
                </a:solidFill>
                <a:latin typeface="Bantayog Regular"/>
              </a:rPr>
              <a:t>PETUNJUK </a:t>
            </a:r>
          </a:p>
        </p:txBody>
      </p:sp>
      <p:sp>
        <p:nvSpPr>
          <p:cNvPr id="19" name="TextBox 19"/>
          <p:cNvSpPr txBox="1"/>
          <p:nvPr/>
        </p:nvSpPr>
        <p:spPr>
          <a:xfrm>
            <a:off x="3510994" y="5000585"/>
            <a:ext cx="2116336" cy="790575"/>
          </a:xfrm>
          <a:prstGeom prst="rect">
            <a:avLst/>
          </a:prstGeom>
        </p:spPr>
        <p:txBody>
          <a:bodyPr lIns="0" tIns="0" rIns="0" bIns="0" rtlCol="0" anchor="t">
            <a:spAutoFit/>
          </a:bodyPr>
          <a:lstStyle/>
          <a:p>
            <a:pPr algn="ctr">
              <a:lnSpc>
                <a:spcPts val="6300"/>
              </a:lnSpc>
              <a:spcBef>
                <a:spcPct val="0"/>
              </a:spcBef>
            </a:pPr>
            <a:r>
              <a:rPr lang="en-US" sz="4500" dirty="0">
                <a:solidFill>
                  <a:srgbClr val="FBB901"/>
                </a:solidFill>
                <a:latin typeface="Bantayog Regular"/>
              </a:rPr>
              <a:t>MATERI  </a:t>
            </a:r>
          </a:p>
        </p:txBody>
      </p:sp>
      <p:sp>
        <p:nvSpPr>
          <p:cNvPr id="20" name="TextBox 20"/>
          <p:cNvSpPr txBox="1"/>
          <p:nvPr/>
        </p:nvSpPr>
        <p:spPr>
          <a:xfrm>
            <a:off x="8864879" y="3368258"/>
            <a:ext cx="3384927" cy="739883"/>
          </a:xfrm>
          <a:prstGeom prst="rect">
            <a:avLst/>
          </a:prstGeom>
        </p:spPr>
        <p:txBody>
          <a:bodyPr wrap="square" lIns="0" tIns="0" rIns="0" bIns="0" rtlCol="0" anchor="t">
            <a:spAutoFit/>
          </a:bodyPr>
          <a:lstStyle/>
          <a:p>
            <a:pPr algn="ctr">
              <a:lnSpc>
                <a:spcPts val="6300"/>
              </a:lnSpc>
              <a:spcBef>
                <a:spcPct val="0"/>
              </a:spcBef>
            </a:pPr>
            <a:r>
              <a:rPr lang="id-ID" sz="4500" dirty="0">
                <a:solidFill>
                  <a:srgbClr val="FBB901"/>
                </a:solidFill>
                <a:latin typeface="Bantayog Regular"/>
              </a:rPr>
              <a:t>pengembang</a:t>
            </a:r>
            <a:r>
              <a:rPr lang="en-US" sz="4500" dirty="0">
                <a:solidFill>
                  <a:srgbClr val="FBB901"/>
                </a:solidFill>
                <a:latin typeface="Bantayog Regular"/>
              </a:rPr>
              <a:t> </a:t>
            </a:r>
          </a:p>
        </p:txBody>
      </p:sp>
      <p:sp>
        <p:nvSpPr>
          <p:cNvPr id="21" name="TextBox 21"/>
          <p:cNvSpPr txBox="1"/>
          <p:nvPr/>
        </p:nvSpPr>
        <p:spPr>
          <a:xfrm>
            <a:off x="8993922" y="5027746"/>
            <a:ext cx="3527616" cy="609719"/>
          </a:xfrm>
          <a:prstGeom prst="rect">
            <a:avLst/>
          </a:prstGeom>
        </p:spPr>
        <p:txBody>
          <a:bodyPr wrap="square" lIns="0" tIns="0" rIns="0" bIns="0" rtlCol="0" anchor="t">
            <a:spAutoFit/>
          </a:bodyPr>
          <a:lstStyle/>
          <a:p>
            <a:pPr algn="ctr">
              <a:lnSpc>
                <a:spcPts val="5155"/>
              </a:lnSpc>
            </a:pPr>
            <a:r>
              <a:rPr lang="en-US" sz="3682" dirty="0">
                <a:solidFill>
                  <a:srgbClr val="FBB901"/>
                </a:solidFill>
                <a:latin typeface="Bantayog Regular"/>
              </a:rPr>
              <a:t>REVIEW MATERI</a:t>
            </a:r>
          </a:p>
        </p:txBody>
      </p:sp>
      <p:sp>
        <p:nvSpPr>
          <p:cNvPr id="22" name="TextBox 22"/>
          <p:cNvSpPr txBox="1"/>
          <p:nvPr/>
        </p:nvSpPr>
        <p:spPr>
          <a:xfrm>
            <a:off x="3723678" y="8467725"/>
            <a:ext cx="1879759" cy="739883"/>
          </a:xfrm>
          <a:prstGeom prst="rect">
            <a:avLst/>
          </a:prstGeom>
        </p:spPr>
        <p:txBody>
          <a:bodyPr lIns="0" tIns="0" rIns="0" bIns="0" rtlCol="0" anchor="t">
            <a:spAutoFit/>
          </a:bodyPr>
          <a:lstStyle/>
          <a:p>
            <a:pPr algn="ctr">
              <a:lnSpc>
                <a:spcPts val="6300"/>
              </a:lnSpc>
              <a:spcBef>
                <a:spcPct val="0"/>
              </a:spcBef>
            </a:pPr>
            <a:r>
              <a:rPr lang="en-US" sz="4500" dirty="0">
                <a:solidFill>
                  <a:srgbClr val="FBB901"/>
                </a:solidFill>
                <a:latin typeface="Bantayog Regular"/>
              </a:rPr>
              <a:t> </a:t>
            </a:r>
          </a:p>
        </p:txBody>
      </p:sp>
      <p:sp>
        <p:nvSpPr>
          <p:cNvPr id="23" name="TextBox 23"/>
          <p:cNvSpPr txBox="1"/>
          <p:nvPr/>
        </p:nvSpPr>
        <p:spPr>
          <a:xfrm>
            <a:off x="5631146" y="7896329"/>
            <a:ext cx="2209443" cy="790575"/>
          </a:xfrm>
          <a:prstGeom prst="rect">
            <a:avLst/>
          </a:prstGeom>
        </p:spPr>
        <p:txBody>
          <a:bodyPr lIns="0" tIns="0" rIns="0" bIns="0" rtlCol="0" anchor="t">
            <a:spAutoFit/>
          </a:bodyPr>
          <a:lstStyle/>
          <a:p>
            <a:pPr algn="ctr">
              <a:lnSpc>
                <a:spcPts val="6300"/>
              </a:lnSpc>
              <a:spcBef>
                <a:spcPct val="0"/>
              </a:spcBef>
            </a:pPr>
            <a:r>
              <a:rPr lang="en-US" sz="4500" dirty="0">
                <a:solidFill>
                  <a:srgbClr val="FBB901"/>
                </a:solidFill>
                <a:latin typeface="Bantayog Regular"/>
              </a:rPr>
              <a:t>LATIHAN </a:t>
            </a:r>
          </a:p>
        </p:txBody>
      </p:sp>
      <p:sp>
        <p:nvSpPr>
          <p:cNvPr id="26" name="Action Button: Blank 25">
            <a:hlinkClick r:id="rId15" action="ppaction://hlinksldjump" highlightClick="1">
              <a:snd r:embed="rId16" name="click.wav"/>
            </a:hlinkClick>
            <a:extLst>
              <a:ext uri="{FF2B5EF4-FFF2-40B4-BE49-F238E27FC236}">
                <a16:creationId xmlns:a16="http://schemas.microsoft.com/office/drawing/2014/main" id="{4DABC472-8A15-2664-34D9-3AC6FB583EC9}"/>
              </a:ext>
            </a:extLst>
          </p:cNvPr>
          <p:cNvSpPr/>
          <p:nvPr/>
        </p:nvSpPr>
        <p:spPr>
          <a:xfrm>
            <a:off x="2097890" y="4759036"/>
            <a:ext cx="1306969" cy="1275197"/>
          </a:xfrm>
          <a:prstGeom prst="actionButtonBlank">
            <a:avLst/>
          </a:prstGeom>
          <a:blipFill dpi="0" rotWithShape="1">
            <a:blip r:embed="rId1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7" name="Action Button: Blank 26">
            <a:hlinkClick r:id="rId18" action="ppaction://hlinksldjump" highlightClick="1">
              <a:snd r:embed="rId16" name="click.wav"/>
            </a:hlinkClick>
            <a:extLst>
              <a:ext uri="{FF2B5EF4-FFF2-40B4-BE49-F238E27FC236}">
                <a16:creationId xmlns:a16="http://schemas.microsoft.com/office/drawing/2014/main" id="{C21DAEBE-5104-F722-1C31-FDC43D1128FB}"/>
              </a:ext>
            </a:extLst>
          </p:cNvPr>
          <p:cNvSpPr/>
          <p:nvPr/>
        </p:nvSpPr>
        <p:spPr>
          <a:xfrm>
            <a:off x="7694254" y="4754062"/>
            <a:ext cx="1212041" cy="1190559"/>
          </a:xfrm>
          <a:prstGeom prst="actionButtonBlank">
            <a:avLst/>
          </a:prstGeom>
          <a:blipFill dpi="0" rotWithShape="1">
            <a:blip r:embed="rId19"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8" name="Action Button: Blank 27">
            <a:hlinkClick r:id="rId20" action="ppaction://hlinksldjump" highlightClick="1">
              <a:snd r:embed="rId16" name="click.wav"/>
            </a:hlinkClick>
            <a:extLst>
              <a:ext uri="{FF2B5EF4-FFF2-40B4-BE49-F238E27FC236}">
                <a16:creationId xmlns:a16="http://schemas.microsoft.com/office/drawing/2014/main" id="{4E81A6A5-2596-FAE3-43DC-A0E623A0A234}"/>
              </a:ext>
            </a:extLst>
          </p:cNvPr>
          <p:cNvSpPr/>
          <p:nvPr/>
        </p:nvSpPr>
        <p:spPr>
          <a:xfrm>
            <a:off x="5795987" y="6349567"/>
            <a:ext cx="1879759" cy="1591288"/>
          </a:xfrm>
          <a:prstGeom prst="actionButtonBlank">
            <a:avLst/>
          </a:prstGeom>
          <a:blipFill dpi="0" rotWithShape="1">
            <a:blip r:embed="rId2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9" name="Action Button: Blank 28">
            <a:hlinkClick r:id="rId22" action="ppaction://hlinksldjump" highlightClick="1">
              <a:snd r:embed="rId16" name="click.wav"/>
            </a:hlinkClick>
            <a:extLst>
              <a:ext uri="{FF2B5EF4-FFF2-40B4-BE49-F238E27FC236}">
                <a16:creationId xmlns:a16="http://schemas.microsoft.com/office/drawing/2014/main" id="{FAB04A72-BDA2-BAF6-D13B-AD7CD8E0A26C}"/>
              </a:ext>
            </a:extLst>
          </p:cNvPr>
          <p:cNvSpPr/>
          <p:nvPr/>
        </p:nvSpPr>
        <p:spPr>
          <a:xfrm>
            <a:off x="439082" y="8823915"/>
            <a:ext cx="1092969" cy="1040467"/>
          </a:xfrm>
          <a:prstGeom prst="actionButtonBlank">
            <a:avLst/>
          </a:prstGeom>
          <a:blipFill dpi="0" rotWithShape="1">
            <a:blip r:embed="rId2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0" name="Action Button: Blank 29">
            <a:hlinkClick r:id="rId24" action="ppaction://hlinksldjump" highlightClick="1">
              <a:snd r:embed="rId16" name="click.wav"/>
            </a:hlinkClick>
            <a:extLst>
              <a:ext uri="{FF2B5EF4-FFF2-40B4-BE49-F238E27FC236}">
                <a16:creationId xmlns:a16="http://schemas.microsoft.com/office/drawing/2014/main" id="{75FCD292-1EDA-3B72-6479-641599673794}"/>
              </a:ext>
            </a:extLst>
          </p:cNvPr>
          <p:cNvSpPr/>
          <p:nvPr/>
        </p:nvSpPr>
        <p:spPr>
          <a:xfrm>
            <a:off x="16490660" y="8686904"/>
            <a:ext cx="1358258" cy="1171575"/>
          </a:xfrm>
          <a:prstGeom prst="actionButtonBlank">
            <a:avLst/>
          </a:prstGeom>
          <a:blipFill dpi="0" rotWithShape="1">
            <a:blip r:embed="rId2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Action Button: Blank 6">
            <a:hlinkClick r:id="rId26" action="ppaction://hlinksldjump" highlightClick="1">
              <a:snd r:embed="rId16" name="click.wav"/>
            </a:hlinkClick>
            <a:extLst>
              <a:ext uri="{FF2B5EF4-FFF2-40B4-BE49-F238E27FC236}">
                <a16:creationId xmlns:a16="http://schemas.microsoft.com/office/drawing/2014/main" id="{667804D5-B30A-D144-4CD2-3E8986657AAE}"/>
              </a:ext>
            </a:extLst>
          </p:cNvPr>
          <p:cNvSpPr/>
          <p:nvPr/>
        </p:nvSpPr>
        <p:spPr>
          <a:xfrm>
            <a:off x="7675746" y="3221944"/>
            <a:ext cx="1212041" cy="1190559"/>
          </a:xfrm>
          <a:prstGeom prst="actionButtonBlank">
            <a:avLst/>
          </a:prstGeom>
          <a:blipFill dpi="0" rotWithShape="1">
            <a:blip r:embed="rId2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Action Button: Blank 7">
            <a:hlinkClick r:id="rId28" action="ppaction://hlinksldjump" highlightClick="1">
              <a:snd r:embed="rId16" name="click.wav"/>
            </a:hlinkClick>
            <a:extLst>
              <a:ext uri="{FF2B5EF4-FFF2-40B4-BE49-F238E27FC236}">
                <a16:creationId xmlns:a16="http://schemas.microsoft.com/office/drawing/2014/main" id="{8CC0192D-FDCE-17E2-8C89-A1BE9739A9D7}"/>
              </a:ext>
            </a:extLst>
          </p:cNvPr>
          <p:cNvSpPr/>
          <p:nvPr/>
        </p:nvSpPr>
        <p:spPr>
          <a:xfrm>
            <a:off x="2073682" y="3100601"/>
            <a:ext cx="1306899" cy="1275196"/>
          </a:xfrm>
          <a:prstGeom prst="actionButtonBlank">
            <a:avLst/>
          </a:prstGeom>
          <a:blipFill dpi="0" rotWithShape="1">
            <a:blip r:embed="rId29"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ppt_w</p:attrName>
                                        </p:attrNameLst>
                                      </p:cBhvr>
                                      <p:tavLst>
                                        <p:tav tm="0">
                                          <p:val>
                                            <p:fltVal val="0"/>
                                          </p:val>
                                        </p:tav>
                                        <p:tav tm="100000">
                                          <p:val>
                                            <p:strVal val="#ppt_w"/>
                                          </p:val>
                                        </p:tav>
                                      </p:tavLst>
                                    </p:anim>
                                    <p:anim calcmode="lin" valueType="num">
                                      <p:cBhvr>
                                        <p:cTn id="8" dur="250" fill="hold"/>
                                        <p:tgtEl>
                                          <p:spTgt spid="2"/>
                                        </p:tgtEl>
                                        <p:attrNameLst>
                                          <p:attrName>ppt_h</p:attrName>
                                        </p:attrNameLst>
                                      </p:cBhvr>
                                      <p:tavLst>
                                        <p:tav tm="0">
                                          <p:val>
                                            <p:fltVal val="0"/>
                                          </p:val>
                                        </p:tav>
                                        <p:tav tm="100000">
                                          <p:val>
                                            <p:strVal val="#ppt_h"/>
                                          </p:val>
                                        </p:tav>
                                      </p:tavLst>
                                    </p:anim>
                                    <p:animEffect transition="in" filter="fade">
                                      <p:cBhvr>
                                        <p:cTn id="9" dur="25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50" fill="hold"/>
                                        <p:tgtEl>
                                          <p:spTgt spid="3"/>
                                        </p:tgtEl>
                                        <p:attrNameLst>
                                          <p:attrName>ppt_w</p:attrName>
                                        </p:attrNameLst>
                                      </p:cBhvr>
                                      <p:tavLst>
                                        <p:tav tm="0">
                                          <p:val>
                                            <p:fltVal val="0"/>
                                          </p:val>
                                        </p:tav>
                                        <p:tav tm="100000">
                                          <p:val>
                                            <p:strVal val="#ppt_w"/>
                                          </p:val>
                                        </p:tav>
                                      </p:tavLst>
                                    </p:anim>
                                    <p:anim calcmode="lin" valueType="num">
                                      <p:cBhvr>
                                        <p:cTn id="13" dur="250" fill="hold"/>
                                        <p:tgtEl>
                                          <p:spTgt spid="3"/>
                                        </p:tgtEl>
                                        <p:attrNameLst>
                                          <p:attrName>ppt_h</p:attrName>
                                        </p:attrNameLst>
                                      </p:cBhvr>
                                      <p:tavLst>
                                        <p:tav tm="0">
                                          <p:val>
                                            <p:fltVal val="0"/>
                                          </p:val>
                                        </p:tav>
                                        <p:tav tm="100000">
                                          <p:val>
                                            <p:strVal val="#ppt_h"/>
                                          </p:val>
                                        </p:tav>
                                      </p:tavLst>
                                    </p:anim>
                                    <p:animEffect transition="in" filter="fade">
                                      <p:cBhvr>
                                        <p:cTn id="14" dur="25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250" fill="hold"/>
                                        <p:tgtEl>
                                          <p:spTgt spid="4"/>
                                        </p:tgtEl>
                                        <p:attrNameLst>
                                          <p:attrName>ppt_w</p:attrName>
                                        </p:attrNameLst>
                                      </p:cBhvr>
                                      <p:tavLst>
                                        <p:tav tm="0">
                                          <p:val>
                                            <p:fltVal val="0"/>
                                          </p:val>
                                        </p:tav>
                                        <p:tav tm="100000">
                                          <p:val>
                                            <p:strVal val="#ppt_w"/>
                                          </p:val>
                                        </p:tav>
                                      </p:tavLst>
                                    </p:anim>
                                    <p:anim calcmode="lin" valueType="num">
                                      <p:cBhvr>
                                        <p:cTn id="18" dur="250" fill="hold"/>
                                        <p:tgtEl>
                                          <p:spTgt spid="4"/>
                                        </p:tgtEl>
                                        <p:attrNameLst>
                                          <p:attrName>ppt_h</p:attrName>
                                        </p:attrNameLst>
                                      </p:cBhvr>
                                      <p:tavLst>
                                        <p:tav tm="0">
                                          <p:val>
                                            <p:fltVal val="0"/>
                                          </p:val>
                                        </p:tav>
                                        <p:tav tm="100000">
                                          <p:val>
                                            <p:strVal val="#ppt_h"/>
                                          </p:val>
                                        </p:tav>
                                      </p:tavLst>
                                    </p:anim>
                                    <p:animEffect transition="in" filter="fade">
                                      <p:cBhvr>
                                        <p:cTn id="19" dur="250"/>
                                        <p:tgtEl>
                                          <p:spTgt spid="4"/>
                                        </p:tgtEl>
                                      </p:cBhvr>
                                    </p:animEffect>
                                  </p:childTnLst>
                                </p:cTn>
                              </p:par>
                              <p:par>
                                <p:cTn id="20" presetID="53" presetClass="entr" presetSubtype="16"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250" fill="hold"/>
                                        <p:tgtEl>
                                          <p:spTgt spid="5"/>
                                        </p:tgtEl>
                                        <p:attrNameLst>
                                          <p:attrName>ppt_w</p:attrName>
                                        </p:attrNameLst>
                                      </p:cBhvr>
                                      <p:tavLst>
                                        <p:tav tm="0">
                                          <p:val>
                                            <p:fltVal val="0"/>
                                          </p:val>
                                        </p:tav>
                                        <p:tav tm="100000">
                                          <p:val>
                                            <p:strVal val="#ppt_w"/>
                                          </p:val>
                                        </p:tav>
                                      </p:tavLst>
                                    </p:anim>
                                    <p:anim calcmode="lin" valueType="num">
                                      <p:cBhvr>
                                        <p:cTn id="23" dur="250" fill="hold"/>
                                        <p:tgtEl>
                                          <p:spTgt spid="5"/>
                                        </p:tgtEl>
                                        <p:attrNameLst>
                                          <p:attrName>ppt_h</p:attrName>
                                        </p:attrNameLst>
                                      </p:cBhvr>
                                      <p:tavLst>
                                        <p:tav tm="0">
                                          <p:val>
                                            <p:fltVal val="0"/>
                                          </p:val>
                                        </p:tav>
                                        <p:tav tm="100000">
                                          <p:val>
                                            <p:strVal val="#ppt_h"/>
                                          </p:val>
                                        </p:tav>
                                      </p:tavLst>
                                    </p:anim>
                                    <p:animEffect transition="in" filter="fade">
                                      <p:cBhvr>
                                        <p:cTn id="24" dur="250"/>
                                        <p:tgtEl>
                                          <p:spTgt spid="5"/>
                                        </p:tgtEl>
                                      </p:cBhvr>
                                    </p:animEffect>
                                  </p:childTnLst>
                                </p:cTn>
                              </p:par>
                              <p:par>
                                <p:cTn id="25" presetID="53" presetClass="entr" presetSubtype="16"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250" fill="hold"/>
                                        <p:tgtEl>
                                          <p:spTgt spid="6"/>
                                        </p:tgtEl>
                                        <p:attrNameLst>
                                          <p:attrName>ppt_w</p:attrName>
                                        </p:attrNameLst>
                                      </p:cBhvr>
                                      <p:tavLst>
                                        <p:tav tm="0">
                                          <p:val>
                                            <p:fltVal val="0"/>
                                          </p:val>
                                        </p:tav>
                                        <p:tav tm="100000">
                                          <p:val>
                                            <p:strVal val="#ppt_w"/>
                                          </p:val>
                                        </p:tav>
                                      </p:tavLst>
                                    </p:anim>
                                    <p:anim calcmode="lin" valueType="num">
                                      <p:cBhvr>
                                        <p:cTn id="28" dur="250" fill="hold"/>
                                        <p:tgtEl>
                                          <p:spTgt spid="6"/>
                                        </p:tgtEl>
                                        <p:attrNameLst>
                                          <p:attrName>ppt_h</p:attrName>
                                        </p:attrNameLst>
                                      </p:cBhvr>
                                      <p:tavLst>
                                        <p:tav tm="0">
                                          <p:val>
                                            <p:fltVal val="0"/>
                                          </p:val>
                                        </p:tav>
                                        <p:tav tm="100000">
                                          <p:val>
                                            <p:strVal val="#ppt_h"/>
                                          </p:val>
                                        </p:tav>
                                      </p:tavLst>
                                    </p:anim>
                                    <p:animEffect transition="in" filter="fade">
                                      <p:cBhvr>
                                        <p:cTn id="29" dur="250"/>
                                        <p:tgtEl>
                                          <p:spTgt spid="6"/>
                                        </p:tgtEl>
                                      </p:cBhvr>
                                    </p:animEffect>
                                  </p:childTnLst>
                                </p:cTn>
                              </p:par>
                              <p:par>
                                <p:cTn id="30" presetID="53" presetClass="entr" presetSubtype="16"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50" fill="hold"/>
                                        <p:tgtEl>
                                          <p:spTgt spid="13"/>
                                        </p:tgtEl>
                                        <p:attrNameLst>
                                          <p:attrName>ppt_w</p:attrName>
                                        </p:attrNameLst>
                                      </p:cBhvr>
                                      <p:tavLst>
                                        <p:tav tm="0">
                                          <p:val>
                                            <p:fltVal val="0"/>
                                          </p:val>
                                        </p:tav>
                                        <p:tav tm="100000">
                                          <p:val>
                                            <p:strVal val="#ppt_w"/>
                                          </p:val>
                                        </p:tav>
                                      </p:tavLst>
                                    </p:anim>
                                    <p:anim calcmode="lin" valueType="num">
                                      <p:cBhvr>
                                        <p:cTn id="33" dur="250" fill="hold"/>
                                        <p:tgtEl>
                                          <p:spTgt spid="13"/>
                                        </p:tgtEl>
                                        <p:attrNameLst>
                                          <p:attrName>ppt_h</p:attrName>
                                        </p:attrNameLst>
                                      </p:cBhvr>
                                      <p:tavLst>
                                        <p:tav tm="0">
                                          <p:val>
                                            <p:fltVal val="0"/>
                                          </p:val>
                                        </p:tav>
                                        <p:tav tm="100000">
                                          <p:val>
                                            <p:strVal val="#ppt_h"/>
                                          </p:val>
                                        </p:tav>
                                      </p:tavLst>
                                    </p:anim>
                                    <p:animEffect transition="in" filter="fade">
                                      <p:cBhvr>
                                        <p:cTn id="34" dur="250"/>
                                        <p:tgtEl>
                                          <p:spTgt spid="1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250" fill="hold"/>
                                        <p:tgtEl>
                                          <p:spTgt spid="18"/>
                                        </p:tgtEl>
                                        <p:attrNameLst>
                                          <p:attrName>ppt_w</p:attrName>
                                        </p:attrNameLst>
                                      </p:cBhvr>
                                      <p:tavLst>
                                        <p:tav tm="0">
                                          <p:val>
                                            <p:fltVal val="0"/>
                                          </p:val>
                                        </p:tav>
                                        <p:tav tm="100000">
                                          <p:val>
                                            <p:strVal val="#ppt_w"/>
                                          </p:val>
                                        </p:tav>
                                      </p:tavLst>
                                    </p:anim>
                                    <p:anim calcmode="lin" valueType="num">
                                      <p:cBhvr>
                                        <p:cTn id="38" dur="250" fill="hold"/>
                                        <p:tgtEl>
                                          <p:spTgt spid="18"/>
                                        </p:tgtEl>
                                        <p:attrNameLst>
                                          <p:attrName>ppt_h</p:attrName>
                                        </p:attrNameLst>
                                      </p:cBhvr>
                                      <p:tavLst>
                                        <p:tav tm="0">
                                          <p:val>
                                            <p:fltVal val="0"/>
                                          </p:val>
                                        </p:tav>
                                        <p:tav tm="100000">
                                          <p:val>
                                            <p:strVal val="#ppt_h"/>
                                          </p:val>
                                        </p:tav>
                                      </p:tavLst>
                                    </p:anim>
                                    <p:animEffect transition="in" filter="fade">
                                      <p:cBhvr>
                                        <p:cTn id="39" dur="250"/>
                                        <p:tgtEl>
                                          <p:spTgt spid="1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250" fill="hold"/>
                                        <p:tgtEl>
                                          <p:spTgt spid="19"/>
                                        </p:tgtEl>
                                        <p:attrNameLst>
                                          <p:attrName>ppt_w</p:attrName>
                                        </p:attrNameLst>
                                      </p:cBhvr>
                                      <p:tavLst>
                                        <p:tav tm="0">
                                          <p:val>
                                            <p:fltVal val="0"/>
                                          </p:val>
                                        </p:tav>
                                        <p:tav tm="100000">
                                          <p:val>
                                            <p:strVal val="#ppt_w"/>
                                          </p:val>
                                        </p:tav>
                                      </p:tavLst>
                                    </p:anim>
                                    <p:anim calcmode="lin" valueType="num">
                                      <p:cBhvr>
                                        <p:cTn id="43" dur="250" fill="hold"/>
                                        <p:tgtEl>
                                          <p:spTgt spid="19"/>
                                        </p:tgtEl>
                                        <p:attrNameLst>
                                          <p:attrName>ppt_h</p:attrName>
                                        </p:attrNameLst>
                                      </p:cBhvr>
                                      <p:tavLst>
                                        <p:tav tm="0">
                                          <p:val>
                                            <p:fltVal val="0"/>
                                          </p:val>
                                        </p:tav>
                                        <p:tav tm="100000">
                                          <p:val>
                                            <p:strVal val="#ppt_h"/>
                                          </p:val>
                                        </p:tav>
                                      </p:tavLst>
                                    </p:anim>
                                    <p:animEffect transition="in" filter="fade">
                                      <p:cBhvr>
                                        <p:cTn id="44" dur="250"/>
                                        <p:tgtEl>
                                          <p:spTgt spid="19"/>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250" fill="hold"/>
                                        <p:tgtEl>
                                          <p:spTgt spid="20"/>
                                        </p:tgtEl>
                                        <p:attrNameLst>
                                          <p:attrName>ppt_w</p:attrName>
                                        </p:attrNameLst>
                                      </p:cBhvr>
                                      <p:tavLst>
                                        <p:tav tm="0">
                                          <p:val>
                                            <p:fltVal val="0"/>
                                          </p:val>
                                        </p:tav>
                                        <p:tav tm="100000">
                                          <p:val>
                                            <p:strVal val="#ppt_w"/>
                                          </p:val>
                                        </p:tav>
                                      </p:tavLst>
                                    </p:anim>
                                    <p:anim calcmode="lin" valueType="num">
                                      <p:cBhvr>
                                        <p:cTn id="48" dur="250" fill="hold"/>
                                        <p:tgtEl>
                                          <p:spTgt spid="20"/>
                                        </p:tgtEl>
                                        <p:attrNameLst>
                                          <p:attrName>ppt_h</p:attrName>
                                        </p:attrNameLst>
                                      </p:cBhvr>
                                      <p:tavLst>
                                        <p:tav tm="0">
                                          <p:val>
                                            <p:fltVal val="0"/>
                                          </p:val>
                                        </p:tav>
                                        <p:tav tm="100000">
                                          <p:val>
                                            <p:strVal val="#ppt_h"/>
                                          </p:val>
                                        </p:tav>
                                      </p:tavLst>
                                    </p:anim>
                                    <p:animEffect transition="in" filter="fade">
                                      <p:cBhvr>
                                        <p:cTn id="49" dur="250"/>
                                        <p:tgtEl>
                                          <p:spTgt spid="2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250" fill="hold"/>
                                        <p:tgtEl>
                                          <p:spTgt spid="21"/>
                                        </p:tgtEl>
                                        <p:attrNameLst>
                                          <p:attrName>ppt_w</p:attrName>
                                        </p:attrNameLst>
                                      </p:cBhvr>
                                      <p:tavLst>
                                        <p:tav tm="0">
                                          <p:val>
                                            <p:fltVal val="0"/>
                                          </p:val>
                                        </p:tav>
                                        <p:tav tm="100000">
                                          <p:val>
                                            <p:strVal val="#ppt_w"/>
                                          </p:val>
                                        </p:tav>
                                      </p:tavLst>
                                    </p:anim>
                                    <p:anim calcmode="lin" valueType="num">
                                      <p:cBhvr>
                                        <p:cTn id="53" dur="250" fill="hold"/>
                                        <p:tgtEl>
                                          <p:spTgt spid="21"/>
                                        </p:tgtEl>
                                        <p:attrNameLst>
                                          <p:attrName>ppt_h</p:attrName>
                                        </p:attrNameLst>
                                      </p:cBhvr>
                                      <p:tavLst>
                                        <p:tav tm="0">
                                          <p:val>
                                            <p:fltVal val="0"/>
                                          </p:val>
                                        </p:tav>
                                        <p:tav tm="100000">
                                          <p:val>
                                            <p:strVal val="#ppt_h"/>
                                          </p:val>
                                        </p:tav>
                                      </p:tavLst>
                                    </p:anim>
                                    <p:animEffect transition="in" filter="fade">
                                      <p:cBhvr>
                                        <p:cTn id="54" dur="250"/>
                                        <p:tgtEl>
                                          <p:spTgt spid="21"/>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p:cTn id="57" dur="250" fill="hold"/>
                                        <p:tgtEl>
                                          <p:spTgt spid="22"/>
                                        </p:tgtEl>
                                        <p:attrNameLst>
                                          <p:attrName>ppt_w</p:attrName>
                                        </p:attrNameLst>
                                      </p:cBhvr>
                                      <p:tavLst>
                                        <p:tav tm="0">
                                          <p:val>
                                            <p:fltVal val="0"/>
                                          </p:val>
                                        </p:tav>
                                        <p:tav tm="100000">
                                          <p:val>
                                            <p:strVal val="#ppt_w"/>
                                          </p:val>
                                        </p:tav>
                                      </p:tavLst>
                                    </p:anim>
                                    <p:anim calcmode="lin" valueType="num">
                                      <p:cBhvr>
                                        <p:cTn id="58" dur="250" fill="hold"/>
                                        <p:tgtEl>
                                          <p:spTgt spid="22"/>
                                        </p:tgtEl>
                                        <p:attrNameLst>
                                          <p:attrName>ppt_h</p:attrName>
                                        </p:attrNameLst>
                                      </p:cBhvr>
                                      <p:tavLst>
                                        <p:tav tm="0">
                                          <p:val>
                                            <p:fltVal val="0"/>
                                          </p:val>
                                        </p:tav>
                                        <p:tav tm="100000">
                                          <p:val>
                                            <p:strVal val="#ppt_h"/>
                                          </p:val>
                                        </p:tav>
                                      </p:tavLst>
                                    </p:anim>
                                    <p:animEffect transition="in" filter="fade">
                                      <p:cBhvr>
                                        <p:cTn id="59" dur="250"/>
                                        <p:tgtEl>
                                          <p:spTgt spid="2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p:cTn id="62" dur="250" fill="hold"/>
                                        <p:tgtEl>
                                          <p:spTgt spid="23"/>
                                        </p:tgtEl>
                                        <p:attrNameLst>
                                          <p:attrName>ppt_w</p:attrName>
                                        </p:attrNameLst>
                                      </p:cBhvr>
                                      <p:tavLst>
                                        <p:tav tm="0">
                                          <p:val>
                                            <p:fltVal val="0"/>
                                          </p:val>
                                        </p:tav>
                                        <p:tav tm="100000">
                                          <p:val>
                                            <p:strVal val="#ppt_w"/>
                                          </p:val>
                                        </p:tav>
                                      </p:tavLst>
                                    </p:anim>
                                    <p:anim calcmode="lin" valueType="num">
                                      <p:cBhvr>
                                        <p:cTn id="63" dur="250" fill="hold"/>
                                        <p:tgtEl>
                                          <p:spTgt spid="23"/>
                                        </p:tgtEl>
                                        <p:attrNameLst>
                                          <p:attrName>ppt_h</p:attrName>
                                        </p:attrNameLst>
                                      </p:cBhvr>
                                      <p:tavLst>
                                        <p:tav tm="0">
                                          <p:val>
                                            <p:fltVal val="0"/>
                                          </p:val>
                                        </p:tav>
                                        <p:tav tm="100000">
                                          <p:val>
                                            <p:strVal val="#ppt_h"/>
                                          </p:val>
                                        </p:tav>
                                      </p:tavLst>
                                    </p:anim>
                                    <p:animEffect transition="in" filter="fade">
                                      <p:cBhvr>
                                        <p:cTn id="64" dur="250"/>
                                        <p:tgtEl>
                                          <p:spTgt spid="2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p:cTn id="67" dur="250" fill="hold"/>
                                        <p:tgtEl>
                                          <p:spTgt spid="26"/>
                                        </p:tgtEl>
                                        <p:attrNameLst>
                                          <p:attrName>ppt_w</p:attrName>
                                        </p:attrNameLst>
                                      </p:cBhvr>
                                      <p:tavLst>
                                        <p:tav tm="0">
                                          <p:val>
                                            <p:fltVal val="0"/>
                                          </p:val>
                                        </p:tav>
                                        <p:tav tm="100000">
                                          <p:val>
                                            <p:strVal val="#ppt_w"/>
                                          </p:val>
                                        </p:tav>
                                      </p:tavLst>
                                    </p:anim>
                                    <p:anim calcmode="lin" valueType="num">
                                      <p:cBhvr>
                                        <p:cTn id="68" dur="250" fill="hold"/>
                                        <p:tgtEl>
                                          <p:spTgt spid="26"/>
                                        </p:tgtEl>
                                        <p:attrNameLst>
                                          <p:attrName>ppt_h</p:attrName>
                                        </p:attrNameLst>
                                      </p:cBhvr>
                                      <p:tavLst>
                                        <p:tav tm="0">
                                          <p:val>
                                            <p:fltVal val="0"/>
                                          </p:val>
                                        </p:tav>
                                        <p:tav tm="100000">
                                          <p:val>
                                            <p:strVal val="#ppt_h"/>
                                          </p:val>
                                        </p:tav>
                                      </p:tavLst>
                                    </p:anim>
                                    <p:animEffect transition="in" filter="fade">
                                      <p:cBhvr>
                                        <p:cTn id="69" dur="250"/>
                                        <p:tgtEl>
                                          <p:spTgt spid="26"/>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p:cTn id="72" dur="250" fill="hold"/>
                                        <p:tgtEl>
                                          <p:spTgt spid="27"/>
                                        </p:tgtEl>
                                        <p:attrNameLst>
                                          <p:attrName>ppt_w</p:attrName>
                                        </p:attrNameLst>
                                      </p:cBhvr>
                                      <p:tavLst>
                                        <p:tav tm="0">
                                          <p:val>
                                            <p:fltVal val="0"/>
                                          </p:val>
                                        </p:tav>
                                        <p:tav tm="100000">
                                          <p:val>
                                            <p:strVal val="#ppt_w"/>
                                          </p:val>
                                        </p:tav>
                                      </p:tavLst>
                                    </p:anim>
                                    <p:anim calcmode="lin" valueType="num">
                                      <p:cBhvr>
                                        <p:cTn id="73" dur="250" fill="hold"/>
                                        <p:tgtEl>
                                          <p:spTgt spid="27"/>
                                        </p:tgtEl>
                                        <p:attrNameLst>
                                          <p:attrName>ppt_h</p:attrName>
                                        </p:attrNameLst>
                                      </p:cBhvr>
                                      <p:tavLst>
                                        <p:tav tm="0">
                                          <p:val>
                                            <p:fltVal val="0"/>
                                          </p:val>
                                        </p:tav>
                                        <p:tav tm="100000">
                                          <p:val>
                                            <p:strVal val="#ppt_h"/>
                                          </p:val>
                                        </p:tav>
                                      </p:tavLst>
                                    </p:anim>
                                    <p:animEffect transition="in" filter="fade">
                                      <p:cBhvr>
                                        <p:cTn id="74" dur="250"/>
                                        <p:tgtEl>
                                          <p:spTgt spid="27"/>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 calcmode="lin" valueType="num">
                                      <p:cBhvr>
                                        <p:cTn id="77" dur="250" fill="hold"/>
                                        <p:tgtEl>
                                          <p:spTgt spid="28"/>
                                        </p:tgtEl>
                                        <p:attrNameLst>
                                          <p:attrName>ppt_w</p:attrName>
                                        </p:attrNameLst>
                                      </p:cBhvr>
                                      <p:tavLst>
                                        <p:tav tm="0">
                                          <p:val>
                                            <p:fltVal val="0"/>
                                          </p:val>
                                        </p:tav>
                                        <p:tav tm="100000">
                                          <p:val>
                                            <p:strVal val="#ppt_w"/>
                                          </p:val>
                                        </p:tav>
                                      </p:tavLst>
                                    </p:anim>
                                    <p:anim calcmode="lin" valueType="num">
                                      <p:cBhvr>
                                        <p:cTn id="78" dur="250" fill="hold"/>
                                        <p:tgtEl>
                                          <p:spTgt spid="28"/>
                                        </p:tgtEl>
                                        <p:attrNameLst>
                                          <p:attrName>ppt_h</p:attrName>
                                        </p:attrNameLst>
                                      </p:cBhvr>
                                      <p:tavLst>
                                        <p:tav tm="0">
                                          <p:val>
                                            <p:fltVal val="0"/>
                                          </p:val>
                                        </p:tav>
                                        <p:tav tm="100000">
                                          <p:val>
                                            <p:strVal val="#ppt_h"/>
                                          </p:val>
                                        </p:tav>
                                      </p:tavLst>
                                    </p:anim>
                                    <p:animEffect transition="in" filter="fade">
                                      <p:cBhvr>
                                        <p:cTn id="79" dur="250"/>
                                        <p:tgtEl>
                                          <p:spTgt spid="28"/>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 calcmode="lin" valueType="num">
                                      <p:cBhvr>
                                        <p:cTn id="82" dur="250" fill="hold"/>
                                        <p:tgtEl>
                                          <p:spTgt spid="29"/>
                                        </p:tgtEl>
                                        <p:attrNameLst>
                                          <p:attrName>ppt_w</p:attrName>
                                        </p:attrNameLst>
                                      </p:cBhvr>
                                      <p:tavLst>
                                        <p:tav tm="0">
                                          <p:val>
                                            <p:fltVal val="0"/>
                                          </p:val>
                                        </p:tav>
                                        <p:tav tm="100000">
                                          <p:val>
                                            <p:strVal val="#ppt_w"/>
                                          </p:val>
                                        </p:tav>
                                      </p:tavLst>
                                    </p:anim>
                                    <p:anim calcmode="lin" valueType="num">
                                      <p:cBhvr>
                                        <p:cTn id="83" dur="250" fill="hold"/>
                                        <p:tgtEl>
                                          <p:spTgt spid="29"/>
                                        </p:tgtEl>
                                        <p:attrNameLst>
                                          <p:attrName>ppt_h</p:attrName>
                                        </p:attrNameLst>
                                      </p:cBhvr>
                                      <p:tavLst>
                                        <p:tav tm="0">
                                          <p:val>
                                            <p:fltVal val="0"/>
                                          </p:val>
                                        </p:tav>
                                        <p:tav tm="100000">
                                          <p:val>
                                            <p:strVal val="#ppt_h"/>
                                          </p:val>
                                        </p:tav>
                                      </p:tavLst>
                                    </p:anim>
                                    <p:animEffect transition="in" filter="fade">
                                      <p:cBhvr>
                                        <p:cTn id="84" dur="250"/>
                                        <p:tgtEl>
                                          <p:spTgt spid="29"/>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 calcmode="lin" valueType="num">
                                      <p:cBhvr>
                                        <p:cTn id="87" dur="250" fill="hold"/>
                                        <p:tgtEl>
                                          <p:spTgt spid="30"/>
                                        </p:tgtEl>
                                        <p:attrNameLst>
                                          <p:attrName>ppt_w</p:attrName>
                                        </p:attrNameLst>
                                      </p:cBhvr>
                                      <p:tavLst>
                                        <p:tav tm="0">
                                          <p:val>
                                            <p:fltVal val="0"/>
                                          </p:val>
                                        </p:tav>
                                        <p:tav tm="100000">
                                          <p:val>
                                            <p:strVal val="#ppt_w"/>
                                          </p:val>
                                        </p:tav>
                                      </p:tavLst>
                                    </p:anim>
                                    <p:anim calcmode="lin" valueType="num">
                                      <p:cBhvr>
                                        <p:cTn id="88" dur="250" fill="hold"/>
                                        <p:tgtEl>
                                          <p:spTgt spid="30"/>
                                        </p:tgtEl>
                                        <p:attrNameLst>
                                          <p:attrName>ppt_h</p:attrName>
                                        </p:attrNameLst>
                                      </p:cBhvr>
                                      <p:tavLst>
                                        <p:tav tm="0">
                                          <p:val>
                                            <p:fltVal val="0"/>
                                          </p:val>
                                        </p:tav>
                                        <p:tav tm="100000">
                                          <p:val>
                                            <p:strVal val="#ppt_h"/>
                                          </p:val>
                                        </p:tav>
                                      </p:tavLst>
                                    </p:anim>
                                    <p:animEffect transition="in" filter="fade">
                                      <p:cBhvr>
                                        <p:cTn id="89" dur="250"/>
                                        <p:tgtEl>
                                          <p:spTgt spid="30"/>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7"/>
                                        </p:tgtEl>
                                        <p:attrNameLst>
                                          <p:attrName>style.visibility</p:attrName>
                                        </p:attrNameLst>
                                      </p:cBhvr>
                                      <p:to>
                                        <p:strVal val="visible"/>
                                      </p:to>
                                    </p:set>
                                    <p:anim calcmode="lin" valueType="num">
                                      <p:cBhvr>
                                        <p:cTn id="92" dur="250" fill="hold"/>
                                        <p:tgtEl>
                                          <p:spTgt spid="7"/>
                                        </p:tgtEl>
                                        <p:attrNameLst>
                                          <p:attrName>ppt_w</p:attrName>
                                        </p:attrNameLst>
                                      </p:cBhvr>
                                      <p:tavLst>
                                        <p:tav tm="0">
                                          <p:val>
                                            <p:fltVal val="0"/>
                                          </p:val>
                                        </p:tav>
                                        <p:tav tm="100000">
                                          <p:val>
                                            <p:strVal val="#ppt_w"/>
                                          </p:val>
                                        </p:tav>
                                      </p:tavLst>
                                    </p:anim>
                                    <p:anim calcmode="lin" valueType="num">
                                      <p:cBhvr>
                                        <p:cTn id="93" dur="250" fill="hold"/>
                                        <p:tgtEl>
                                          <p:spTgt spid="7"/>
                                        </p:tgtEl>
                                        <p:attrNameLst>
                                          <p:attrName>ppt_h</p:attrName>
                                        </p:attrNameLst>
                                      </p:cBhvr>
                                      <p:tavLst>
                                        <p:tav tm="0">
                                          <p:val>
                                            <p:fltVal val="0"/>
                                          </p:val>
                                        </p:tav>
                                        <p:tav tm="100000">
                                          <p:val>
                                            <p:strVal val="#ppt_h"/>
                                          </p:val>
                                        </p:tav>
                                      </p:tavLst>
                                    </p:anim>
                                    <p:animEffect transition="in" filter="fade">
                                      <p:cBhvr>
                                        <p:cTn id="94"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26" grpId="0" animBg="1"/>
      <p:bldP spid="27" grpId="0" animBg="1"/>
      <p:bldP spid="28" grpId="0" animBg="1"/>
      <p:bldP spid="29" grpId="0" animBg="1"/>
      <p:bldP spid="30"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364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973" b="58293"/>
          <a:stretch>
            <a:fillRect/>
          </a:stretch>
        </p:blipFill>
        <p:spPr>
          <a:xfrm rot="-5400000">
            <a:off x="-2794837" y="2847586"/>
            <a:ext cx="12138851" cy="524354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973" b="58293"/>
          <a:stretch>
            <a:fillRect/>
          </a:stretch>
        </p:blipFill>
        <p:spPr>
          <a:xfrm rot="-5400000" flipH="1">
            <a:off x="8794680" y="2607548"/>
            <a:ext cx="12138851" cy="524354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778" b="37604"/>
          <a:stretch>
            <a:fillRect/>
          </a:stretch>
        </p:blipFill>
        <p:spPr>
          <a:xfrm>
            <a:off x="597873" y="1278538"/>
            <a:ext cx="17139455" cy="8602888"/>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l="47978" t="52045" r="8257"/>
          <a:stretch>
            <a:fillRect/>
          </a:stretch>
        </p:blipFill>
        <p:spPr>
          <a:xfrm rot="-261806">
            <a:off x="13734757" y="85990"/>
            <a:ext cx="2491429" cy="2108915"/>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l="70616" b="51311"/>
          <a:stretch>
            <a:fillRect/>
          </a:stretch>
        </p:blipFill>
        <p:spPr>
          <a:xfrm rot="-261806">
            <a:off x="2407305" y="62768"/>
            <a:ext cx="1734569" cy="2220294"/>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863806" y="-840105"/>
            <a:ext cx="2697529" cy="4915771"/>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0800000">
            <a:off x="17121531" y="6435643"/>
            <a:ext cx="2697529" cy="4915771"/>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49770" t="62383" r="33099" b="7957"/>
          <a:stretch>
            <a:fillRect/>
          </a:stretch>
        </p:blipFill>
        <p:spPr>
          <a:xfrm>
            <a:off x="-72645" y="2855256"/>
            <a:ext cx="1101345" cy="1220409"/>
          </a:xfrm>
          <a:prstGeom prst="rect">
            <a:avLst/>
          </a:prstGeom>
        </p:spPr>
      </p:pic>
      <p:sp>
        <p:nvSpPr>
          <p:cNvPr id="10" name="TextBox 10"/>
          <p:cNvSpPr txBox="1"/>
          <p:nvPr/>
        </p:nvSpPr>
        <p:spPr>
          <a:xfrm>
            <a:off x="4710138" y="465661"/>
            <a:ext cx="8948003" cy="844081"/>
          </a:xfrm>
          <a:prstGeom prst="rect">
            <a:avLst/>
          </a:prstGeom>
        </p:spPr>
        <p:txBody>
          <a:bodyPr lIns="0" tIns="0" rIns="0" bIns="0" rtlCol="0" anchor="t">
            <a:spAutoFit/>
          </a:bodyPr>
          <a:lstStyle/>
          <a:p>
            <a:pPr algn="ctr">
              <a:lnSpc>
                <a:spcPts val="6454"/>
              </a:lnSpc>
            </a:pPr>
            <a:r>
              <a:rPr lang="en-US" sz="6089">
                <a:solidFill>
                  <a:srgbClr val="F1F1F1"/>
                </a:solidFill>
                <a:latin typeface="Intro Rust"/>
              </a:rPr>
              <a:t>PETUNJUK </a:t>
            </a:r>
          </a:p>
        </p:txBody>
      </p:sp>
      <p:pic>
        <p:nvPicPr>
          <p:cNvPr id="11" name="Picture 1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49770" t="62383" r="33099" b="7957"/>
          <a:stretch>
            <a:fillRect/>
          </a:stretch>
        </p:blipFill>
        <p:spPr>
          <a:xfrm>
            <a:off x="-330907" y="9705719"/>
            <a:ext cx="881579" cy="976884"/>
          </a:xfrm>
          <a:prstGeom prst="rect">
            <a:avLst/>
          </a:prstGeom>
        </p:spPr>
      </p:pic>
      <p:pic>
        <p:nvPicPr>
          <p:cNvPr id="12" name="Picture 1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49770" t="62383" r="33099" b="7957"/>
          <a:stretch>
            <a:fillRect/>
          </a:stretch>
        </p:blipFill>
        <p:spPr>
          <a:xfrm>
            <a:off x="1248466" y="1309741"/>
            <a:ext cx="1153749" cy="1278479"/>
          </a:xfrm>
          <a:prstGeom prst="rect">
            <a:avLst/>
          </a:prstGeom>
        </p:spPr>
      </p:pic>
      <p:pic>
        <p:nvPicPr>
          <p:cNvPr id="13" name="Picture 13"/>
          <p:cNvPicPr>
            <a:picLocks noChangeAspect="1"/>
          </p:cNvPicPr>
          <p:nvPr/>
        </p:nvPicPr>
        <p:blipFill>
          <a:blip r:embed="rId12">
            <a:alphaModFix amt="35000"/>
            <a:extLst>
              <a:ext uri="{28A0092B-C50C-407E-A947-70E740481C1C}">
                <a14:useLocalDpi xmlns:a14="http://schemas.microsoft.com/office/drawing/2010/main" val="0"/>
              </a:ext>
              <a:ext uri="{96DAC541-7B7A-43D3-8B79-37D633B846F1}">
                <asvg:svgBlip xmlns:asvg="http://schemas.microsoft.com/office/drawing/2016/SVG/main" r:embed="rId13"/>
              </a:ext>
            </a:extLst>
          </a:blip>
          <a:srcRect l="49770" t="62383" r="33099" b="7957"/>
          <a:stretch>
            <a:fillRect/>
          </a:stretch>
        </p:blipFill>
        <p:spPr>
          <a:xfrm>
            <a:off x="17737328" y="9462194"/>
            <a:ext cx="1101345" cy="1220409"/>
          </a:xfrm>
          <a:prstGeom prst="rect">
            <a:avLst/>
          </a:prstGeom>
        </p:spPr>
      </p:pic>
      <p:pic>
        <p:nvPicPr>
          <p:cNvPr id="14" name="Picture 14"/>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49770" t="62383" r="33099" b="7957"/>
          <a:stretch>
            <a:fillRect/>
          </a:stretch>
        </p:blipFill>
        <p:spPr>
          <a:xfrm>
            <a:off x="17296538" y="540258"/>
            <a:ext cx="881579" cy="976884"/>
          </a:xfrm>
          <a:prstGeom prst="rect">
            <a:avLst/>
          </a:prstGeom>
        </p:spPr>
      </p:pic>
      <p:pic>
        <p:nvPicPr>
          <p:cNvPr id="15" name="Picture 15"/>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49770" t="62383" r="33099" b="7957"/>
          <a:stretch>
            <a:fillRect/>
          </a:stretch>
        </p:blipFill>
        <p:spPr>
          <a:xfrm>
            <a:off x="16105551" y="1008147"/>
            <a:ext cx="1153749" cy="1278479"/>
          </a:xfrm>
          <a:prstGeom prst="rect">
            <a:avLst/>
          </a:prstGeom>
        </p:spPr>
      </p:pic>
      <p:pic>
        <p:nvPicPr>
          <p:cNvPr id="16" name="Picture 16"/>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423952" y="2956389"/>
            <a:ext cx="1510749" cy="1365340"/>
          </a:xfrm>
          <a:prstGeom prst="rect">
            <a:avLst/>
          </a:prstGeom>
        </p:spPr>
      </p:pic>
      <p:pic>
        <p:nvPicPr>
          <p:cNvPr id="17" name="Picture 17"/>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9860579" y="2984114"/>
            <a:ext cx="1449395" cy="1309890"/>
          </a:xfrm>
          <a:prstGeom prst="rect">
            <a:avLst/>
          </a:prstGeom>
        </p:spPr>
      </p:pic>
      <p:pic>
        <p:nvPicPr>
          <p:cNvPr id="18" name="Picture 18"/>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5297745" y="2956389"/>
            <a:ext cx="1452235" cy="1312457"/>
          </a:xfrm>
          <a:prstGeom prst="rect">
            <a:avLst/>
          </a:prstGeom>
        </p:spPr>
      </p:pic>
      <p:pic>
        <p:nvPicPr>
          <p:cNvPr id="19" name="Picture 19"/>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3788161" y="3034747"/>
            <a:ext cx="1365532" cy="1234100"/>
          </a:xfrm>
          <a:prstGeom prst="rect">
            <a:avLst/>
          </a:prstGeom>
        </p:spPr>
      </p:pic>
      <p:pic>
        <p:nvPicPr>
          <p:cNvPr id="21" name="Picture 21"/>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5502833" y="5292656"/>
            <a:ext cx="1923820" cy="1245674"/>
          </a:xfrm>
          <a:prstGeom prst="rect">
            <a:avLst/>
          </a:prstGeom>
        </p:spPr>
      </p:pic>
      <p:pic>
        <p:nvPicPr>
          <p:cNvPr id="22" name="Picture 22"/>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423952" y="5564853"/>
            <a:ext cx="1620501" cy="695342"/>
          </a:xfrm>
          <a:prstGeom prst="rect">
            <a:avLst/>
          </a:prstGeom>
        </p:spPr>
      </p:pic>
      <p:pic>
        <p:nvPicPr>
          <p:cNvPr id="23" name="Picture 23"/>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10252836" y="5527848"/>
            <a:ext cx="948675" cy="884855"/>
          </a:xfrm>
          <a:prstGeom prst="rect">
            <a:avLst/>
          </a:prstGeom>
        </p:spPr>
      </p:pic>
      <p:pic>
        <p:nvPicPr>
          <p:cNvPr id="24" name="Picture 24"/>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4122667" y="5489442"/>
            <a:ext cx="1031027" cy="961667"/>
          </a:xfrm>
          <a:prstGeom prst="rect">
            <a:avLst/>
          </a:prstGeom>
        </p:spPr>
      </p:pic>
      <p:pic>
        <p:nvPicPr>
          <p:cNvPr id="25" name="Picture 25"/>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6916324" y="7276610"/>
            <a:ext cx="936411" cy="986640"/>
          </a:xfrm>
          <a:prstGeom prst="rect">
            <a:avLst/>
          </a:prstGeom>
        </p:spPr>
      </p:pic>
      <p:sp>
        <p:nvSpPr>
          <p:cNvPr id="26" name="TextBox 26"/>
          <p:cNvSpPr txBox="1"/>
          <p:nvPr/>
        </p:nvSpPr>
        <p:spPr>
          <a:xfrm>
            <a:off x="2934702" y="3192416"/>
            <a:ext cx="2147844" cy="834390"/>
          </a:xfrm>
          <a:prstGeom prst="rect">
            <a:avLst/>
          </a:prstGeom>
        </p:spPr>
        <p:txBody>
          <a:bodyPr lIns="0" tIns="0" rIns="0" bIns="0" rtlCol="0" anchor="t">
            <a:spAutoFit/>
          </a:bodyPr>
          <a:lstStyle/>
          <a:p>
            <a:pPr algn="ctr">
              <a:lnSpc>
                <a:spcPts val="3359"/>
              </a:lnSpc>
            </a:pPr>
            <a:r>
              <a:rPr lang="en-US" sz="2399">
                <a:solidFill>
                  <a:srgbClr val="F1F1F1"/>
                </a:solidFill>
                <a:latin typeface="Barlow SemiCondensed Bold"/>
              </a:rPr>
              <a:t>TOMBOL UNTUK PETUNJUK </a:t>
            </a:r>
          </a:p>
        </p:txBody>
      </p:sp>
      <p:sp>
        <p:nvSpPr>
          <p:cNvPr id="27" name="TextBox 27"/>
          <p:cNvSpPr txBox="1"/>
          <p:nvPr/>
        </p:nvSpPr>
        <p:spPr>
          <a:xfrm>
            <a:off x="6969055" y="3251345"/>
            <a:ext cx="2479199" cy="775462"/>
          </a:xfrm>
          <a:prstGeom prst="rect">
            <a:avLst/>
          </a:prstGeom>
        </p:spPr>
        <p:txBody>
          <a:bodyPr lIns="0" tIns="0" rIns="0" bIns="0" rtlCol="0" anchor="t">
            <a:spAutoFit/>
          </a:bodyPr>
          <a:lstStyle/>
          <a:p>
            <a:pPr algn="ctr">
              <a:lnSpc>
                <a:spcPts val="3146"/>
              </a:lnSpc>
            </a:pPr>
            <a:r>
              <a:rPr lang="en-US" sz="2247">
                <a:solidFill>
                  <a:srgbClr val="F1F1F1"/>
                </a:solidFill>
                <a:latin typeface="Barlow SemiCondensed Bold"/>
              </a:rPr>
              <a:t>TOMBOL UNTUK PROFIL PENGEMBANG </a:t>
            </a:r>
          </a:p>
        </p:txBody>
      </p:sp>
      <p:sp>
        <p:nvSpPr>
          <p:cNvPr id="28" name="TextBox 28"/>
          <p:cNvSpPr txBox="1"/>
          <p:nvPr/>
        </p:nvSpPr>
        <p:spPr>
          <a:xfrm>
            <a:off x="11459342" y="3193289"/>
            <a:ext cx="2147844" cy="834390"/>
          </a:xfrm>
          <a:prstGeom prst="rect">
            <a:avLst/>
          </a:prstGeom>
        </p:spPr>
        <p:txBody>
          <a:bodyPr lIns="0" tIns="0" rIns="0" bIns="0" rtlCol="0" anchor="t">
            <a:spAutoFit/>
          </a:bodyPr>
          <a:lstStyle/>
          <a:p>
            <a:pPr algn="ctr">
              <a:lnSpc>
                <a:spcPts val="3359"/>
              </a:lnSpc>
            </a:pPr>
            <a:r>
              <a:rPr lang="en-US" sz="2399" dirty="0">
                <a:solidFill>
                  <a:srgbClr val="F1F1F1"/>
                </a:solidFill>
                <a:latin typeface="Barlow SemiCondensed Bold"/>
              </a:rPr>
              <a:t>TOMBOL UNTUK  MATERI  </a:t>
            </a:r>
          </a:p>
        </p:txBody>
      </p:sp>
      <p:sp>
        <p:nvSpPr>
          <p:cNvPr id="29" name="TextBox 29"/>
          <p:cNvSpPr txBox="1"/>
          <p:nvPr/>
        </p:nvSpPr>
        <p:spPr>
          <a:xfrm>
            <a:off x="15334668" y="3241275"/>
            <a:ext cx="2147844" cy="824585"/>
          </a:xfrm>
          <a:prstGeom prst="rect">
            <a:avLst/>
          </a:prstGeom>
        </p:spPr>
        <p:txBody>
          <a:bodyPr lIns="0" tIns="0" rIns="0" bIns="0" rtlCol="0" anchor="t">
            <a:spAutoFit/>
          </a:bodyPr>
          <a:lstStyle/>
          <a:p>
            <a:pPr algn="ctr">
              <a:lnSpc>
                <a:spcPts val="3359"/>
              </a:lnSpc>
            </a:pPr>
            <a:r>
              <a:rPr lang="en-US" sz="2399" dirty="0">
                <a:solidFill>
                  <a:srgbClr val="F1F1F1"/>
                </a:solidFill>
                <a:latin typeface="Barlow SemiCondensed Bold"/>
              </a:rPr>
              <a:t>TOMBOL UNTUK REVIEW MATERI </a:t>
            </a:r>
          </a:p>
        </p:txBody>
      </p:sp>
      <p:sp>
        <p:nvSpPr>
          <p:cNvPr id="31" name="TextBox 31"/>
          <p:cNvSpPr txBox="1"/>
          <p:nvPr/>
        </p:nvSpPr>
        <p:spPr>
          <a:xfrm>
            <a:off x="7584565" y="5522832"/>
            <a:ext cx="2147844" cy="834390"/>
          </a:xfrm>
          <a:prstGeom prst="rect">
            <a:avLst/>
          </a:prstGeom>
        </p:spPr>
        <p:txBody>
          <a:bodyPr lIns="0" tIns="0" rIns="0" bIns="0" rtlCol="0" anchor="t">
            <a:spAutoFit/>
          </a:bodyPr>
          <a:lstStyle/>
          <a:p>
            <a:pPr algn="ctr">
              <a:lnSpc>
                <a:spcPts val="3359"/>
              </a:lnSpc>
            </a:pPr>
            <a:r>
              <a:rPr lang="en-US" sz="2399">
                <a:solidFill>
                  <a:srgbClr val="F1F1F1"/>
                </a:solidFill>
                <a:latin typeface="Barlow SemiCondensed Bold"/>
              </a:rPr>
              <a:t>TOMBOL UNTUK LATIHAN SOAL</a:t>
            </a:r>
          </a:p>
        </p:txBody>
      </p:sp>
      <p:sp>
        <p:nvSpPr>
          <p:cNvPr id="32" name="TextBox 32"/>
          <p:cNvSpPr txBox="1"/>
          <p:nvPr/>
        </p:nvSpPr>
        <p:spPr>
          <a:xfrm>
            <a:off x="11449161" y="5336570"/>
            <a:ext cx="2147844" cy="1253490"/>
          </a:xfrm>
          <a:prstGeom prst="rect">
            <a:avLst/>
          </a:prstGeom>
        </p:spPr>
        <p:txBody>
          <a:bodyPr lIns="0" tIns="0" rIns="0" bIns="0" rtlCol="0" anchor="t">
            <a:spAutoFit/>
          </a:bodyPr>
          <a:lstStyle/>
          <a:p>
            <a:pPr algn="ctr">
              <a:lnSpc>
                <a:spcPts val="3359"/>
              </a:lnSpc>
            </a:pPr>
            <a:r>
              <a:rPr lang="en-US" sz="2399">
                <a:solidFill>
                  <a:srgbClr val="F1F1F1"/>
                </a:solidFill>
                <a:latin typeface="Barlow SemiCondensed Bold"/>
              </a:rPr>
              <a:t>TOMBOL UNTUK KE HALAMAN BERIKUTNYA</a:t>
            </a:r>
          </a:p>
        </p:txBody>
      </p:sp>
      <p:sp>
        <p:nvSpPr>
          <p:cNvPr id="33" name="TextBox 33"/>
          <p:cNvSpPr txBox="1"/>
          <p:nvPr/>
        </p:nvSpPr>
        <p:spPr>
          <a:xfrm>
            <a:off x="15338034" y="5260931"/>
            <a:ext cx="2147844" cy="1253490"/>
          </a:xfrm>
          <a:prstGeom prst="rect">
            <a:avLst/>
          </a:prstGeom>
        </p:spPr>
        <p:txBody>
          <a:bodyPr lIns="0" tIns="0" rIns="0" bIns="0" rtlCol="0" anchor="t">
            <a:spAutoFit/>
          </a:bodyPr>
          <a:lstStyle/>
          <a:p>
            <a:pPr algn="ctr">
              <a:lnSpc>
                <a:spcPts val="3359"/>
              </a:lnSpc>
            </a:pPr>
            <a:r>
              <a:rPr lang="en-US" sz="2399">
                <a:solidFill>
                  <a:srgbClr val="F1F1F1"/>
                </a:solidFill>
                <a:latin typeface="Barlow SemiCondensed Bold"/>
              </a:rPr>
              <a:t>TOMBOL UNTUK KE HALAMAN SEBELUMNYA</a:t>
            </a:r>
          </a:p>
        </p:txBody>
      </p:sp>
      <p:sp>
        <p:nvSpPr>
          <p:cNvPr id="34" name="TextBox 34"/>
          <p:cNvSpPr txBox="1"/>
          <p:nvPr/>
        </p:nvSpPr>
        <p:spPr>
          <a:xfrm>
            <a:off x="3122319" y="5530641"/>
            <a:ext cx="2213247" cy="826581"/>
          </a:xfrm>
          <a:prstGeom prst="rect">
            <a:avLst/>
          </a:prstGeom>
        </p:spPr>
        <p:txBody>
          <a:bodyPr wrap="square" lIns="0" tIns="0" rIns="0" bIns="0" rtlCol="0" anchor="t">
            <a:spAutoFit/>
          </a:bodyPr>
          <a:lstStyle/>
          <a:p>
            <a:pPr algn="ctr">
              <a:lnSpc>
                <a:spcPts val="3359"/>
              </a:lnSpc>
            </a:pPr>
            <a:r>
              <a:rPr lang="en-US" sz="2399" dirty="0">
                <a:solidFill>
                  <a:srgbClr val="F1F1F1"/>
                </a:solidFill>
                <a:latin typeface="Barlow SemiCondensed Bold"/>
              </a:rPr>
              <a:t>TOMBOL UNTUK KEMBALI KE MENU</a:t>
            </a:r>
          </a:p>
        </p:txBody>
      </p:sp>
      <p:sp>
        <p:nvSpPr>
          <p:cNvPr id="35" name="TextBox 35"/>
          <p:cNvSpPr txBox="1"/>
          <p:nvPr/>
        </p:nvSpPr>
        <p:spPr>
          <a:xfrm>
            <a:off x="7813782" y="7391193"/>
            <a:ext cx="2378780" cy="834390"/>
          </a:xfrm>
          <a:prstGeom prst="rect">
            <a:avLst/>
          </a:prstGeom>
        </p:spPr>
        <p:txBody>
          <a:bodyPr lIns="0" tIns="0" rIns="0" bIns="0" rtlCol="0" anchor="t">
            <a:spAutoFit/>
          </a:bodyPr>
          <a:lstStyle/>
          <a:p>
            <a:pPr algn="ctr">
              <a:lnSpc>
                <a:spcPts val="3359"/>
              </a:lnSpc>
            </a:pPr>
            <a:r>
              <a:rPr lang="en-US" sz="2399" dirty="0">
                <a:solidFill>
                  <a:srgbClr val="F1F1F1"/>
                </a:solidFill>
                <a:latin typeface="Barlow SemiCondensed Bold"/>
              </a:rPr>
              <a:t>TOMBOL UNTUK KELUAR</a:t>
            </a:r>
          </a:p>
        </p:txBody>
      </p:sp>
      <p:pic>
        <p:nvPicPr>
          <p:cNvPr id="38" name="Picture 38"/>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a:off x="11406444" y="10282722"/>
            <a:ext cx="5071159" cy="1300061"/>
          </a:xfrm>
          <a:prstGeom prst="rect">
            <a:avLst/>
          </a:prstGeom>
        </p:spPr>
      </p:pic>
      <p:sp>
        <p:nvSpPr>
          <p:cNvPr id="20" name="Action Button: Blank 19">
            <a:hlinkClick r:id="rId34" action="ppaction://hlinksldjump" highlightClick="1">
              <a:snd r:embed="rId35" name="click.wav"/>
            </a:hlinkClick>
            <a:extLst>
              <a:ext uri="{FF2B5EF4-FFF2-40B4-BE49-F238E27FC236}">
                <a16:creationId xmlns:a16="http://schemas.microsoft.com/office/drawing/2014/main" id="{88171847-3DD7-8A55-24DC-6517BFEBE453}"/>
              </a:ext>
            </a:extLst>
          </p:cNvPr>
          <p:cNvSpPr/>
          <p:nvPr/>
        </p:nvSpPr>
        <p:spPr>
          <a:xfrm>
            <a:off x="911832" y="8874095"/>
            <a:ext cx="1153749" cy="915095"/>
          </a:xfrm>
          <a:prstGeom prst="actionButtonBlank">
            <a:avLst/>
          </a:prstGeom>
          <a:blipFill dpi="0" rotWithShape="1">
            <a:blip r:embed="rId3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ustDataLst>
      <p:tags r:id="rId1"/>
    </p:custDataLst>
  </p:cSld>
  <p:clrMapOvr>
    <a:masterClrMapping/>
  </p:clrMapOvr>
  <p:transition spd="slow" advClick="0">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3647"/>
        </a:solidFill>
        <a:effectLst/>
      </p:bgPr>
    </p:bg>
    <p:spTree>
      <p:nvGrpSpPr>
        <p:cNvPr id="1" name=""/>
        <p:cNvGrpSpPr/>
        <p:nvPr/>
      </p:nvGrpSpPr>
      <p:grpSpPr>
        <a:xfrm>
          <a:off x="0" y="0"/>
          <a:ext cx="0" cy="0"/>
          <a:chOff x="0" y="0"/>
          <a:chExt cx="0" cy="0"/>
        </a:xfrm>
      </p:grpSpPr>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275417" y="8004516"/>
            <a:ext cx="13502429" cy="3461532"/>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973" b="58293"/>
          <a:stretch>
            <a:fillRect/>
          </a:stretch>
        </p:blipFill>
        <p:spPr>
          <a:xfrm rot="-5694906">
            <a:off x="-212476" y="-7914188"/>
            <a:ext cx="14943086" cy="6454871"/>
          </a:xfrm>
          <a:prstGeom prst="rect">
            <a:avLst/>
          </a:prstGeom>
        </p:spPr>
      </p:pic>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973" b="58293"/>
          <a:stretch>
            <a:fillRect/>
          </a:stretch>
        </p:blipFill>
        <p:spPr>
          <a:xfrm rot="-6012553">
            <a:off x="7950458" y="1853921"/>
            <a:ext cx="14119938" cy="6099301"/>
          </a:xfrm>
          <a:prstGeom prst="rect">
            <a:avLst/>
          </a:prstGeom>
        </p:spPr>
      </p:pic>
      <p:pic>
        <p:nvPicPr>
          <p:cNvPr id="2"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206" t="5304" r="75697" b="62499"/>
          <a:stretch>
            <a:fillRect/>
          </a:stretch>
        </p:blipFill>
        <p:spPr>
          <a:xfrm rot="-6689682">
            <a:off x="15056755" y="1871606"/>
            <a:ext cx="3485179" cy="498304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973" r="75697" b="62499"/>
          <a:stretch>
            <a:fillRect/>
          </a:stretch>
        </p:blipFill>
        <p:spPr>
          <a:xfrm rot="-5694906">
            <a:off x="4341739" y="6833288"/>
            <a:ext cx="3520262" cy="580398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14652" y="8458200"/>
            <a:ext cx="7315200" cy="182880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V="1">
            <a:off x="-3657600" y="0"/>
            <a:ext cx="7315200" cy="1828800"/>
          </a:xfrm>
          <a:prstGeom prst="rect">
            <a:avLst/>
          </a:prstGeom>
        </p:spPr>
      </p:pic>
      <p:grpSp>
        <p:nvGrpSpPr>
          <p:cNvPr id="7" name="Group 7"/>
          <p:cNvGrpSpPr>
            <a:grpSpLocks noChangeAspect="1"/>
          </p:cNvGrpSpPr>
          <p:nvPr/>
        </p:nvGrpSpPr>
        <p:grpSpPr>
          <a:xfrm>
            <a:off x="10468752" y="1503449"/>
            <a:ext cx="7136541" cy="7136541"/>
            <a:chOff x="0" y="0"/>
            <a:chExt cx="6350000" cy="6350000"/>
          </a:xfrm>
        </p:grpSpPr>
        <p:sp>
          <p:nvSpPr>
            <p:cNvPr id="8" name="Freeform 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10"/>
              <a:stretch>
                <a:fillRect t="-33306"/>
              </a:stretch>
            </a:blipFill>
          </p:spPr>
        </p:sp>
      </p:grpSp>
      <p:sp>
        <p:nvSpPr>
          <p:cNvPr id="10" name="TextBox 10"/>
          <p:cNvSpPr txBox="1"/>
          <p:nvPr/>
        </p:nvSpPr>
        <p:spPr>
          <a:xfrm>
            <a:off x="1428514" y="1189071"/>
            <a:ext cx="6953486" cy="1844771"/>
          </a:xfrm>
          <a:prstGeom prst="rect">
            <a:avLst/>
          </a:prstGeom>
        </p:spPr>
        <p:txBody>
          <a:bodyPr lIns="0" tIns="0" rIns="0" bIns="0" rtlCol="0" anchor="t">
            <a:spAutoFit/>
          </a:bodyPr>
          <a:lstStyle/>
          <a:p>
            <a:pPr algn="ctr">
              <a:lnSpc>
                <a:spcPts val="7198"/>
              </a:lnSpc>
            </a:pPr>
            <a:r>
              <a:rPr lang="en-US" sz="6791">
                <a:solidFill>
                  <a:srgbClr val="638EB1"/>
                </a:solidFill>
                <a:latin typeface="Intro Rust"/>
              </a:rPr>
              <a:t>PROFIL PENGEMBANG </a:t>
            </a:r>
          </a:p>
        </p:txBody>
      </p:sp>
      <p:sp>
        <p:nvSpPr>
          <p:cNvPr id="11" name="TextBox 11"/>
          <p:cNvSpPr txBox="1"/>
          <p:nvPr/>
        </p:nvSpPr>
        <p:spPr>
          <a:xfrm>
            <a:off x="943360" y="3516098"/>
            <a:ext cx="9525392" cy="4802597"/>
          </a:xfrm>
          <a:prstGeom prst="rect">
            <a:avLst/>
          </a:prstGeom>
        </p:spPr>
        <p:txBody>
          <a:bodyPr wrap="square" lIns="0" tIns="0" rIns="0" bIns="0" rtlCol="0" anchor="t">
            <a:spAutoFit/>
          </a:bodyPr>
          <a:lstStyle/>
          <a:p>
            <a:pPr>
              <a:lnSpc>
                <a:spcPts val="4200"/>
              </a:lnSpc>
            </a:pPr>
            <a:r>
              <a:rPr lang="en-US" sz="2800" dirty="0">
                <a:solidFill>
                  <a:srgbClr val="F1F1F1"/>
                </a:solidFill>
                <a:latin typeface="Code Pro"/>
              </a:rPr>
              <a:t>NAMA                       :  Eva </a:t>
            </a:r>
            <a:r>
              <a:rPr lang="en-US" sz="2800" dirty="0" err="1">
                <a:solidFill>
                  <a:srgbClr val="F1F1F1"/>
                </a:solidFill>
                <a:latin typeface="Code Pro"/>
              </a:rPr>
              <a:t>Oktina</a:t>
            </a:r>
            <a:r>
              <a:rPr lang="en-US" sz="2800" dirty="0">
                <a:solidFill>
                  <a:srgbClr val="F1F1F1"/>
                </a:solidFill>
                <a:latin typeface="Code Pro"/>
              </a:rPr>
              <a:t> Harini </a:t>
            </a:r>
          </a:p>
          <a:p>
            <a:pPr>
              <a:lnSpc>
                <a:spcPts val="4200"/>
              </a:lnSpc>
            </a:pPr>
            <a:r>
              <a:rPr lang="en-US" sz="2800" dirty="0">
                <a:solidFill>
                  <a:srgbClr val="F1F1F1"/>
                </a:solidFill>
                <a:latin typeface="Code Pro"/>
              </a:rPr>
              <a:t>TANGGAL LAHIR   :  14 </a:t>
            </a:r>
            <a:r>
              <a:rPr lang="en-US" sz="2800" dirty="0" err="1">
                <a:solidFill>
                  <a:srgbClr val="F1F1F1"/>
                </a:solidFill>
                <a:latin typeface="Code Pro"/>
              </a:rPr>
              <a:t>Oktober</a:t>
            </a:r>
            <a:r>
              <a:rPr lang="en-US" sz="2800" dirty="0">
                <a:solidFill>
                  <a:srgbClr val="F1F1F1"/>
                </a:solidFill>
                <a:latin typeface="Code Pro"/>
              </a:rPr>
              <a:t> 2003 </a:t>
            </a:r>
          </a:p>
          <a:p>
            <a:pPr>
              <a:lnSpc>
                <a:spcPts val="4200"/>
              </a:lnSpc>
            </a:pPr>
            <a:r>
              <a:rPr lang="en-US" sz="2800" dirty="0">
                <a:solidFill>
                  <a:srgbClr val="F1F1F1"/>
                </a:solidFill>
                <a:latin typeface="Code Pro"/>
              </a:rPr>
              <a:t>PROGRAM STUDI  :  </a:t>
            </a:r>
            <a:r>
              <a:rPr lang="en-US" sz="2800" dirty="0" err="1">
                <a:solidFill>
                  <a:srgbClr val="F1F1F1"/>
                </a:solidFill>
                <a:latin typeface="Code Pro"/>
              </a:rPr>
              <a:t>Teknologi</a:t>
            </a:r>
            <a:r>
              <a:rPr lang="en-US" sz="2800" dirty="0">
                <a:solidFill>
                  <a:srgbClr val="F1F1F1"/>
                </a:solidFill>
                <a:latin typeface="Code Pro"/>
              </a:rPr>
              <a:t> Pendidikan</a:t>
            </a:r>
          </a:p>
          <a:p>
            <a:pPr>
              <a:lnSpc>
                <a:spcPts val="4200"/>
              </a:lnSpc>
            </a:pPr>
            <a:r>
              <a:rPr lang="en-US" sz="2800" dirty="0">
                <a:solidFill>
                  <a:srgbClr val="F1F1F1"/>
                </a:solidFill>
                <a:latin typeface="Code Pro"/>
              </a:rPr>
              <a:t>E-MAIL                     :  </a:t>
            </a:r>
            <a:r>
              <a:rPr lang="en-US" sz="2800" dirty="0" err="1">
                <a:solidFill>
                  <a:srgbClr val="F1F1F1"/>
                </a:solidFill>
                <a:latin typeface="Code Pro"/>
              </a:rPr>
              <a:t>evaoktina</a:t>
            </a:r>
            <a:r>
              <a:rPr lang="en-US" sz="2800" dirty="0">
                <a:solidFill>
                  <a:srgbClr val="F1F1F1"/>
                </a:solidFill>
                <a:latin typeface="Code Pro"/>
              </a:rPr>
              <a:t>.</a:t>
            </a:r>
            <a:r>
              <a:rPr lang="id-ID" sz="2800" dirty="0">
                <a:solidFill>
                  <a:srgbClr val="F1F1F1"/>
                </a:solidFill>
                <a:latin typeface="Code Pro"/>
              </a:rPr>
              <a:t>2021</a:t>
            </a:r>
            <a:r>
              <a:rPr lang="en-US" sz="2800" dirty="0">
                <a:solidFill>
                  <a:srgbClr val="F1F1F1"/>
                </a:solidFill>
                <a:latin typeface="Code Pro"/>
              </a:rPr>
              <a:t>@</a:t>
            </a:r>
            <a:r>
              <a:rPr lang="id-ID" sz="2800" dirty="0">
                <a:solidFill>
                  <a:srgbClr val="F1F1F1"/>
                </a:solidFill>
                <a:latin typeface="Code Pro"/>
              </a:rPr>
              <a:t>student.uny.ac.id</a:t>
            </a:r>
            <a:endParaRPr lang="en-US" sz="2800" dirty="0">
              <a:solidFill>
                <a:srgbClr val="F1F1F1"/>
              </a:solidFill>
              <a:latin typeface="Code Pro"/>
            </a:endParaRPr>
          </a:p>
          <a:p>
            <a:pPr>
              <a:lnSpc>
                <a:spcPts val="4200"/>
              </a:lnSpc>
            </a:pPr>
            <a:r>
              <a:rPr lang="en-US" sz="2800" dirty="0">
                <a:solidFill>
                  <a:srgbClr val="F1F1F1"/>
                </a:solidFill>
                <a:latin typeface="Code Pro"/>
              </a:rPr>
              <a:t>PRESTASI                : </a:t>
            </a:r>
            <a:endParaRPr lang="id-ID" sz="2800" dirty="0">
              <a:solidFill>
                <a:srgbClr val="F1F1F1"/>
              </a:solidFill>
              <a:latin typeface="Code Pro"/>
            </a:endParaRPr>
          </a:p>
          <a:p>
            <a:pPr>
              <a:lnSpc>
                <a:spcPts val="4200"/>
              </a:lnSpc>
            </a:pPr>
            <a:endParaRPr lang="en-US" sz="2800" dirty="0">
              <a:solidFill>
                <a:srgbClr val="F1F1F1"/>
              </a:solidFill>
              <a:latin typeface="Code Pro"/>
            </a:endParaRPr>
          </a:p>
          <a:p>
            <a:pPr marL="647711" lvl="1" indent="-323856">
              <a:lnSpc>
                <a:spcPts val="4200"/>
              </a:lnSpc>
              <a:buFont typeface="Arial"/>
              <a:buChar char="•"/>
            </a:pPr>
            <a:r>
              <a:rPr lang="en-US" sz="2800" dirty="0" err="1">
                <a:solidFill>
                  <a:srgbClr val="F1F1F1"/>
                </a:solidFill>
                <a:latin typeface="Code Pro"/>
              </a:rPr>
              <a:t>Berhasil</a:t>
            </a:r>
            <a:r>
              <a:rPr lang="en-US" sz="2800" dirty="0">
                <a:solidFill>
                  <a:srgbClr val="F1F1F1"/>
                </a:solidFill>
                <a:latin typeface="Code Pro"/>
              </a:rPr>
              <a:t> </a:t>
            </a:r>
            <a:r>
              <a:rPr lang="en-US" sz="2800" dirty="0" err="1">
                <a:solidFill>
                  <a:srgbClr val="F1F1F1"/>
                </a:solidFill>
                <a:latin typeface="Code Pro"/>
              </a:rPr>
              <a:t>menerbitkan</a:t>
            </a:r>
            <a:r>
              <a:rPr lang="en-US" sz="2800" dirty="0">
                <a:solidFill>
                  <a:srgbClr val="F1F1F1"/>
                </a:solidFill>
                <a:latin typeface="Code Pro"/>
              </a:rPr>
              <a:t> </a:t>
            </a:r>
            <a:r>
              <a:rPr lang="en-US" sz="2800" dirty="0" err="1">
                <a:solidFill>
                  <a:srgbClr val="F1F1F1"/>
                </a:solidFill>
                <a:latin typeface="Code Pro"/>
              </a:rPr>
              <a:t>artikel</a:t>
            </a:r>
            <a:r>
              <a:rPr lang="en-US" sz="2800" dirty="0">
                <a:solidFill>
                  <a:srgbClr val="F1F1F1"/>
                </a:solidFill>
                <a:latin typeface="Code Pro"/>
              </a:rPr>
              <a:t> </a:t>
            </a:r>
            <a:r>
              <a:rPr lang="en-US" sz="2800" dirty="0" err="1">
                <a:solidFill>
                  <a:srgbClr val="F1F1F1"/>
                </a:solidFill>
                <a:latin typeface="Code Pro"/>
              </a:rPr>
              <a:t>mengenai</a:t>
            </a:r>
            <a:r>
              <a:rPr lang="en-US" sz="2800" dirty="0">
                <a:solidFill>
                  <a:srgbClr val="F1F1F1"/>
                </a:solidFill>
                <a:latin typeface="Code Pro"/>
              </a:rPr>
              <a:t> </a:t>
            </a:r>
            <a:r>
              <a:rPr lang="en-US" sz="3000" b="1" i="1" dirty="0">
                <a:solidFill>
                  <a:srgbClr val="F1F1F1"/>
                </a:solidFill>
                <a:latin typeface="Code Pro Italics"/>
              </a:rPr>
              <a:t>Augmented Reality</a:t>
            </a:r>
            <a:r>
              <a:rPr lang="en-US" sz="3000" b="1" i="1" dirty="0">
                <a:solidFill>
                  <a:srgbClr val="F1F1F1"/>
                </a:solidFill>
                <a:latin typeface="Code Pro"/>
              </a:rPr>
              <a:t> </a:t>
            </a:r>
            <a:r>
              <a:rPr lang="en-US" sz="2800" dirty="0">
                <a:solidFill>
                  <a:srgbClr val="F1F1F1"/>
                </a:solidFill>
                <a:latin typeface="Code Pro"/>
              </a:rPr>
              <a:t>di  </a:t>
            </a:r>
            <a:r>
              <a:rPr lang="en-US" sz="2800" dirty="0" err="1">
                <a:solidFill>
                  <a:srgbClr val="F1F1F1"/>
                </a:solidFill>
                <a:latin typeface="Code Pro"/>
              </a:rPr>
              <a:t>Jurnal</a:t>
            </a:r>
            <a:r>
              <a:rPr lang="en-US" sz="2800" dirty="0">
                <a:solidFill>
                  <a:srgbClr val="F1F1F1"/>
                </a:solidFill>
                <a:latin typeface="Code Pro"/>
              </a:rPr>
              <a:t> </a:t>
            </a:r>
            <a:r>
              <a:rPr lang="en-US" sz="2800" dirty="0" err="1">
                <a:solidFill>
                  <a:srgbClr val="F1F1F1"/>
                </a:solidFill>
                <a:latin typeface="Code Pro"/>
              </a:rPr>
              <a:t>Epistema</a:t>
            </a:r>
            <a:r>
              <a:rPr lang="en-US" sz="2800" dirty="0">
                <a:solidFill>
                  <a:srgbClr val="F1F1F1"/>
                </a:solidFill>
                <a:latin typeface="Code Pro"/>
              </a:rPr>
              <a:t> </a:t>
            </a:r>
          </a:p>
          <a:p>
            <a:pPr>
              <a:lnSpc>
                <a:spcPts val="4200"/>
              </a:lnSpc>
            </a:pPr>
            <a:endParaRPr lang="en-US" sz="2800" dirty="0">
              <a:solidFill>
                <a:srgbClr val="F1F1F1"/>
              </a:solidFill>
              <a:latin typeface="Code Pro"/>
            </a:endParaRPr>
          </a:p>
        </p:txBody>
      </p:sp>
      <p:sp>
        <p:nvSpPr>
          <p:cNvPr id="17" name="Action Button: Blank 16">
            <a:hlinkClick r:id="rId11" action="ppaction://hlinksldjump" highlightClick="1">
              <a:snd r:embed="rId12" name="click.wav"/>
            </a:hlinkClick>
            <a:extLst>
              <a:ext uri="{FF2B5EF4-FFF2-40B4-BE49-F238E27FC236}">
                <a16:creationId xmlns:a16="http://schemas.microsoft.com/office/drawing/2014/main" id="{EFD3C181-DF22-CBC3-8BD1-2017C728D6F4}"/>
              </a:ext>
            </a:extLst>
          </p:cNvPr>
          <p:cNvSpPr/>
          <p:nvPr/>
        </p:nvSpPr>
        <p:spPr>
          <a:xfrm>
            <a:off x="581679" y="8639990"/>
            <a:ext cx="1399521" cy="1090785"/>
          </a:xfrm>
          <a:prstGeom prst="actionButtonBlank">
            <a:avLst/>
          </a:prstGeom>
          <a:blipFill dpi="0" rotWithShape="1">
            <a:blip r:embed="rId1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1000"/>
                                        <p:tgtEl>
                                          <p:spTgt spid="12"/>
                                        </p:tgtEl>
                                      </p:cBhvr>
                                    </p:animEffect>
                                    <p:anim calcmode="lin" valueType="num">
                                      <p:cBhvr>
                                        <p:cTn id="53" dur="1000" fill="hold"/>
                                        <p:tgtEl>
                                          <p:spTgt spid="12"/>
                                        </p:tgtEl>
                                        <p:attrNameLst>
                                          <p:attrName>ppt_x</p:attrName>
                                        </p:attrNameLst>
                                      </p:cBhvr>
                                      <p:tavLst>
                                        <p:tav tm="0">
                                          <p:val>
                                            <p:strVal val="#ppt_x"/>
                                          </p:val>
                                        </p:tav>
                                        <p:tav tm="100000">
                                          <p:val>
                                            <p:strVal val="#ppt_x"/>
                                          </p:val>
                                        </p:tav>
                                      </p:tavLst>
                                    </p:anim>
                                    <p:anim calcmode="lin" valueType="num">
                                      <p:cBhvr>
                                        <p:cTn id="54" dur="1000" fill="hold"/>
                                        <p:tgtEl>
                                          <p:spTgt spid="1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1000"/>
                                        <p:tgtEl>
                                          <p:spTgt spid="17"/>
                                        </p:tgtEl>
                                      </p:cBhvr>
                                    </p:animEffect>
                                    <p:anim calcmode="lin" valueType="num">
                                      <p:cBhvr>
                                        <p:cTn id="58" dur="1000" fill="hold"/>
                                        <p:tgtEl>
                                          <p:spTgt spid="17"/>
                                        </p:tgtEl>
                                        <p:attrNameLst>
                                          <p:attrName>ppt_x</p:attrName>
                                        </p:attrNameLst>
                                      </p:cBhvr>
                                      <p:tavLst>
                                        <p:tav tm="0">
                                          <p:val>
                                            <p:strVal val="#ppt_x"/>
                                          </p:val>
                                        </p:tav>
                                        <p:tav tm="100000">
                                          <p:val>
                                            <p:strVal val="#ppt_x"/>
                                          </p:val>
                                        </p:tav>
                                      </p:tavLst>
                                    </p:anim>
                                    <p:anim calcmode="lin" valueType="num">
                                      <p:cBhvr>
                                        <p:cTn id="5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a:stretch>
            <a:fillRect/>
          </a:stretch>
        </p:blipFill>
        <p:spPr>
          <a:xfrm>
            <a:off x="0" y="0"/>
            <a:ext cx="18288000" cy="10287000"/>
          </a:xfrm>
          <a:prstGeom prst="rect">
            <a:avLst/>
          </a:prstGeom>
        </p:spPr>
      </p:pic>
      <p:sp>
        <p:nvSpPr>
          <p:cNvPr id="3" name="TextBox 3"/>
          <p:cNvSpPr txBox="1"/>
          <p:nvPr/>
        </p:nvSpPr>
        <p:spPr>
          <a:xfrm>
            <a:off x="5759552" y="822130"/>
            <a:ext cx="7361562" cy="1596390"/>
          </a:xfrm>
          <a:prstGeom prst="rect">
            <a:avLst/>
          </a:prstGeom>
        </p:spPr>
        <p:txBody>
          <a:bodyPr lIns="0" tIns="0" rIns="0" bIns="0" rtlCol="0" anchor="t">
            <a:spAutoFit/>
          </a:bodyPr>
          <a:lstStyle/>
          <a:p>
            <a:pPr algn="ctr">
              <a:lnSpc>
                <a:spcPts val="13094"/>
              </a:lnSpc>
            </a:pPr>
            <a:r>
              <a:rPr lang="en-US" sz="9699" spc="223">
                <a:solidFill>
                  <a:srgbClr val="FFCD38"/>
                </a:solidFill>
                <a:latin typeface="Hangyaboly"/>
              </a:rPr>
              <a:t>MATERI </a:t>
            </a:r>
          </a:p>
        </p:txBody>
      </p:sp>
      <p:pic>
        <p:nvPicPr>
          <p:cNvPr id="6" name="Picture 6"/>
          <p:cNvPicPr>
            <a:picLocks noChangeAspect="1"/>
          </p:cNvPicPr>
          <p:nvPr/>
        </p:nvPicPr>
        <p:blipFill>
          <a:blip r:embed="rId5"/>
          <a:srcRect/>
          <a:stretch>
            <a:fillRect/>
          </a:stretch>
        </p:blipFill>
        <p:spPr>
          <a:xfrm rot="-490758">
            <a:off x="10886538" y="2533237"/>
            <a:ext cx="1632012" cy="270701"/>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8903" t="46006"/>
          <a:stretch>
            <a:fillRect/>
          </a:stretch>
        </p:blipFill>
        <p:spPr>
          <a:xfrm>
            <a:off x="0" y="0"/>
            <a:ext cx="3153969" cy="2918655"/>
          </a:xfrm>
          <a:prstGeom prst="rect">
            <a:avLst/>
          </a:prstGeom>
        </p:spPr>
      </p:pic>
      <p:sp>
        <p:nvSpPr>
          <p:cNvPr id="13" name="Action Button: Blank 12">
            <a:hlinkClick r:id="rId8" action="ppaction://hlinksldjump" highlightClick="1">
              <a:snd r:embed="rId9" name="click.wav"/>
            </a:hlinkClick>
            <a:extLst>
              <a:ext uri="{FF2B5EF4-FFF2-40B4-BE49-F238E27FC236}">
                <a16:creationId xmlns:a16="http://schemas.microsoft.com/office/drawing/2014/main" id="{E1BD81C6-C7A0-DD4C-7A46-A8CAD21F3D1D}"/>
              </a:ext>
            </a:extLst>
          </p:cNvPr>
          <p:cNvSpPr/>
          <p:nvPr/>
        </p:nvSpPr>
        <p:spPr>
          <a:xfrm>
            <a:off x="3481316" y="3435322"/>
            <a:ext cx="4419600" cy="4276921"/>
          </a:xfrm>
          <a:prstGeom prst="actionButtonBlank">
            <a:avLst/>
          </a:prstGeom>
          <a:blipFill dpi="0" rotWithShape="1">
            <a:blip r:embed="rId1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Action Button: Blank 13">
            <a:hlinkClick r:id="rId11" action="ppaction://hlinksldjump" highlightClick="1">
              <a:snd r:embed="rId9" name="click.wav"/>
            </a:hlinkClick>
            <a:extLst>
              <a:ext uri="{FF2B5EF4-FFF2-40B4-BE49-F238E27FC236}">
                <a16:creationId xmlns:a16="http://schemas.microsoft.com/office/drawing/2014/main" id="{C6CFCB90-5786-238B-4668-9BEFC06F0BE6}"/>
              </a:ext>
            </a:extLst>
          </p:cNvPr>
          <p:cNvSpPr/>
          <p:nvPr/>
        </p:nvSpPr>
        <p:spPr>
          <a:xfrm>
            <a:off x="10387086" y="3591560"/>
            <a:ext cx="4672084" cy="4276921"/>
          </a:xfrm>
          <a:prstGeom prst="actionButtonBlank">
            <a:avLst/>
          </a:prstGeom>
          <a:blipFill dpi="0" rotWithShape="1">
            <a:blip r:embed="rId1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Action Button: Blank 14">
            <a:hlinkClick r:id="rId13" action="ppaction://hlinksldjump" highlightClick="1">
              <a:snd r:embed="rId9" name="click.wav"/>
            </a:hlinkClick>
            <a:extLst>
              <a:ext uri="{FF2B5EF4-FFF2-40B4-BE49-F238E27FC236}">
                <a16:creationId xmlns:a16="http://schemas.microsoft.com/office/drawing/2014/main" id="{24A81EA3-6482-35D1-5625-A4738F7CC22F}"/>
              </a:ext>
            </a:extLst>
          </p:cNvPr>
          <p:cNvSpPr/>
          <p:nvPr/>
        </p:nvSpPr>
        <p:spPr>
          <a:xfrm>
            <a:off x="762000" y="8496299"/>
            <a:ext cx="1353403" cy="1043485"/>
          </a:xfrm>
          <a:prstGeom prst="actionButtonBlank">
            <a:avLst/>
          </a:prstGeom>
          <a:blipFill dpi="0" rotWithShape="1">
            <a:blip r:embed="rId1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par>
                                <p:cTn id="11" presetID="6" presetClass="entr" presetSubtype="16"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par>
                                <p:cTn id="14" presetID="6" presetClass="entr" presetSubtype="16"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circle(in)">
                                      <p:cBhvr>
                                        <p:cTn id="19" dur="2000"/>
                                        <p:tgtEl>
                                          <p:spTgt spid="13"/>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circle(in)">
                                      <p:cBhvr>
                                        <p:cTn id="2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93647"/>
        </a:solidFill>
        <a:effectLst/>
      </p:bgPr>
    </p:bg>
    <p:spTree>
      <p:nvGrpSpPr>
        <p:cNvPr id="1" name=""/>
        <p:cNvGrpSpPr/>
        <p:nvPr/>
      </p:nvGrpSpPr>
      <p:grpSpPr>
        <a:xfrm>
          <a:off x="0" y="0"/>
          <a:ext cx="0" cy="0"/>
          <a:chOff x="0" y="0"/>
          <a:chExt cx="0" cy="0"/>
        </a:xfrm>
      </p:grpSpPr>
      <p:sp>
        <p:nvSpPr>
          <p:cNvPr id="2" name="TextBox 2"/>
          <p:cNvSpPr txBox="1"/>
          <p:nvPr/>
        </p:nvSpPr>
        <p:spPr>
          <a:xfrm>
            <a:off x="1905000" y="6794636"/>
            <a:ext cx="7729533" cy="1869041"/>
          </a:xfrm>
          <a:prstGeom prst="rect">
            <a:avLst/>
          </a:prstGeom>
        </p:spPr>
        <p:txBody>
          <a:bodyPr lIns="0" tIns="0" rIns="0" bIns="0" rtlCol="0" anchor="t">
            <a:spAutoFit/>
          </a:bodyPr>
          <a:lstStyle/>
          <a:p>
            <a:pPr>
              <a:lnSpc>
                <a:spcPts val="13083"/>
              </a:lnSpc>
            </a:pPr>
            <a:r>
              <a:rPr lang="en-US" sz="16354" spc="817" dirty="0">
                <a:solidFill>
                  <a:srgbClr val="8A7691"/>
                </a:solidFill>
                <a:latin typeface="Bakso Sapi"/>
              </a:rPr>
              <a:t>MENU </a:t>
            </a:r>
          </a:p>
        </p:txBody>
      </p:sp>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V="1">
            <a:off x="-2035967" y="-383993"/>
            <a:ext cx="7315200" cy="3513977"/>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flipV="1">
            <a:off x="-2168256" y="-2079492"/>
            <a:ext cx="5133774" cy="600993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7709878">
            <a:off x="-2500320" y="-387171"/>
            <a:ext cx="2017149" cy="2641504"/>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370014" y="1796594"/>
            <a:ext cx="5283852" cy="4114800"/>
          </a:xfrm>
          <a:prstGeom prst="rect">
            <a:avLst/>
          </a:prstGeom>
        </p:spPr>
      </p:pic>
      <p:sp>
        <p:nvSpPr>
          <p:cNvPr id="13" name="Action Button: Blank 12">
            <a:hlinkClick r:id="rId12" action="ppaction://hlinksldjump" highlightClick="1">
              <a:snd r:embed="rId13" name="click.wav"/>
            </a:hlinkClick>
            <a:extLst>
              <a:ext uri="{FF2B5EF4-FFF2-40B4-BE49-F238E27FC236}">
                <a16:creationId xmlns:a16="http://schemas.microsoft.com/office/drawing/2014/main" id="{92E6E273-2E06-0114-74D5-FAEE4AF746B0}"/>
              </a:ext>
            </a:extLst>
          </p:cNvPr>
          <p:cNvSpPr/>
          <p:nvPr/>
        </p:nvSpPr>
        <p:spPr>
          <a:xfrm>
            <a:off x="10782436" y="1704612"/>
            <a:ext cx="4019482" cy="3575506"/>
          </a:xfrm>
          <a:prstGeom prst="actionButtonBlank">
            <a:avLst/>
          </a:prstGeom>
          <a:blipFill dpi="0" rotWithShape="1">
            <a:blip r:embed="rId1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Action Button: Blank 13">
            <a:hlinkClick r:id="rId15" action="ppaction://hlinksldjump" highlightClick="1">
              <a:snd r:embed="rId13" name="click.wav"/>
            </a:hlinkClick>
            <a:extLst>
              <a:ext uri="{FF2B5EF4-FFF2-40B4-BE49-F238E27FC236}">
                <a16:creationId xmlns:a16="http://schemas.microsoft.com/office/drawing/2014/main" id="{CB6A4EA2-2DD4-A3A9-EFB2-161073F4305C}"/>
              </a:ext>
            </a:extLst>
          </p:cNvPr>
          <p:cNvSpPr/>
          <p:nvPr/>
        </p:nvSpPr>
        <p:spPr>
          <a:xfrm>
            <a:off x="11049000" y="5944350"/>
            <a:ext cx="4019482" cy="3575506"/>
          </a:xfrm>
          <a:prstGeom prst="actionButtonBlank">
            <a:avLst/>
          </a:prstGeom>
          <a:blipFill dpi="0" rotWithShape="1">
            <a:blip r:embed="rId1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Action Button: Blank 14">
            <a:hlinkClick r:id="rId17" action="ppaction://hlinksldjump" highlightClick="1">
              <a:snd r:embed="rId13" name="click.wav"/>
            </a:hlinkClick>
            <a:extLst>
              <a:ext uri="{FF2B5EF4-FFF2-40B4-BE49-F238E27FC236}">
                <a16:creationId xmlns:a16="http://schemas.microsoft.com/office/drawing/2014/main" id="{4B492F58-01FA-7B97-1841-1570958F07D7}"/>
              </a:ext>
            </a:extLst>
          </p:cNvPr>
          <p:cNvSpPr/>
          <p:nvPr/>
        </p:nvSpPr>
        <p:spPr>
          <a:xfrm>
            <a:off x="871414" y="8724900"/>
            <a:ext cx="1498600" cy="1066800"/>
          </a:xfrm>
          <a:prstGeom prst="actionButtonBlank">
            <a:avLst/>
          </a:prstGeom>
          <a:blipFill dpi="0" rotWithShape="1">
            <a:blip r:embed="rId18">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p14:reveal/>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93647"/>
        </a:solidFill>
        <a:effectLst/>
      </p:bgPr>
    </p:bg>
    <p:spTree>
      <p:nvGrpSpPr>
        <p:cNvPr id="1" name=""/>
        <p:cNvGrpSpPr/>
        <p:nvPr/>
      </p:nvGrpSpPr>
      <p:grpSpPr>
        <a:xfrm>
          <a:off x="0" y="0"/>
          <a:ext cx="0" cy="0"/>
          <a:chOff x="0" y="0"/>
          <a:chExt cx="0" cy="0"/>
        </a:xfrm>
      </p:grpSpPr>
      <p:pic>
        <p:nvPicPr>
          <p:cNvPr id="16" name="Picture 12">
            <a:extLst>
              <a:ext uri="{FF2B5EF4-FFF2-40B4-BE49-F238E27FC236}">
                <a16:creationId xmlns:a16="http://schemas.microsoft.com/office/drawing/2014/main" id="{78A25310-F793-A523-DBD7-0E8C767E68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973" b="58293"/>
          <a:stretch>
            <a:fillRect/>
          </a:stretch>
        </p:blipFill>
        <p:spPr>
          <a:xfrm rot="-6012553">
            <a:off x="-4270828" y="560744"/>
            <a:ext cx="14119938" cy="11174006"/>
          </a:xfrm>
          <a:prstGeom prst="rect">
            <a:avLst/>
          </a:prstGeom>
        </p:spPr>
      </p:pic>
      <p:pic>
        <p:nvPicPr>
          <p:cNvPr id="15" name="Picture 12">
            <a:extLst>
              <a:ext uri="{FF2B5EF4-FFF2-40B4-BE49-F238E27FC236}">
                <a16:creationId xmlns:a16="http://schemas.microsoft.com/office/drawing/2014/main" id="{5A309007-EF87-13B7-B6E8-81C77D284E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973" b="58293"/>
          <a:stretch>
            <a:fillRect/>
          </a:stretch>
        </p:blipFill>
        <p:spPr>
          <a:xfrm rot="-6012553">
            <a:off x="6319307" y="-683062"/>
            <a:ext cx="14119938" cy="11174006"/>
          </a:xfrm>
          <a:prstGeom prst="rect">
            <a:avLst/>
          </a:prstGeom>
        </p:spPr>
      </p:pic>
      <p:pic>
        <p:nvPicPr>
          <p:cNvPr id="2"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375968" y="845573"/>
            <a:ext cx="10389422" cy="8116737"/>
          </a:xfrm>
          <a:prstGeom prst="rect">
            <a:avLst/>
          </a:prstGeom>
        </p:spPr>
      </p:pic>
      <p:grpSp>
        <p:nvGrpSpPr>
          <p:cNvPr id="3" name="Group 3"/>
          <p:cNvGrpSpPr/>
          <p:nvPr/>
        </p:nvGrpSpPr>
        <p:grpSpPr>
          <a:xfrm>
            <a:off x="6019800" y="1084966"/>
            <a:ext cx="6531987" cy="1276931"/>
            <a:chOff x="0" y="0"/>
            <a:chExt cx="2203893" cy="430836"/>
          </a:xfrm>
        </p:grpSpPr>
        <p:sp>
          <p:nvSpPr>
            <p:cNvPr id="4" name="Freeform 4"/>
            <p:cNvSpPr/>
            <p:nvPr/>
          </p:nvSpPr>
          <p:spPr>
            <a:xfrm>
              <a:off x="92710" y="106680"/>
              <a:ext cx="2099753" cy="311456"/>
            </a:xfrm>
            <a:custGeom>
              <a:avLst/>
              <a:gdLst/>
              <a:ahLst/>
              <a:cxnLst/>
              <a:rect l="l" t="t" r="r" b="b"/>
              <a:pathLst>
                <a:path w="2099753" h="311456">
                  <a:moveTo>
                    <a:pt x="2073082" y="122226"/>
                  </a:moveTo>
                  <a:cubicBezTo>
                    <a:pt x="2073082" y="209856"/>
                    <a:pt x="1996882" y="280976"/>
                    <a:pt x="1915602" y="280976"/>
                  </a:cubicBezTo>
                  <a:lnTo>
                    <a:pt x="66040" y="280976"/>
                  </a:lnTo>
                  <a:cubicBezTo>
                    <a:pt x="43180" y="280976"/>
                    <a:pt x="20320" y="275896"/>
                    <a:pt x="0" y="267006"/>
                  </a:cubicBezTo>
                  <a:cubicBezTo>
                    <a:pt x="26670" y="294946"/>
                    <a:pt x="63500" y="311456"/>
                    <a:pt x="107510" y="311456"/>
                  </a:cubicBezTo>
                  <a:lnTo>
                    <a:pt x="1953702" y="311456"/>
                  </a:lnTo>
                  <a:cubicBezTo>
                    <a:pt x="2033713" y="311456"/>
                    <a:pt x="2099752" y="245416"/>
                    <a:pt x="2099752" y="165406"/>
                  </a:cubicBezTo>
                  <a:lnTo>
                    <a:pt x="2099752" y="95250"/>
                  </a:lnTo>
                  <a:cubicBezTo>
                    <a:pt x="2099752" y="58420"/>
                    <a:pt x="2085782" y="25400"/>
                    <a:pt x="2064192" y="0"/>
                  </a:cubicBezTo>
                  <a:cubicBezTo>
                    <a:pt x="2070542" y="16510"/>
                    <a:pt x="2073082" y="34290"/>
                    <a:pt x="2073082" y="52070"/>
                  </a:cubicBezTo>
                  <a:lnTo>
                    <a:pt x="2073082" y="122226"/>
                  </a:lnTo>
                  <a:lnTo>
                    <a:pt x="2073082" y="122226"/>
                  </a:lnTo>
                  <a:close/>
                </a:path>
              </a:pathLst>
            </a:custGeom>
            <a:solidFill>
              <a:srgbClr val="4B426F"/>
            </a:solidFill>
          </p:spPr>
        </p:sp>
        <p:sp>
          <p:nvSpPr>
            <p:cNvPr id="5" name="Freeform 5"/>
            <p:cNvSpPr/>
            <p:nvPr/>
          </p:nvSpPr>
          <p:spPr>
            <a:xfrm>
              <a:off x="12700" y="12700"/>
              <a:ext cx="2139123" cy="362256"/>
            </a:xfrm>
            <a:custGeom>
              <a:avLst/>
              <a:gdLst/>
              <a:ahLst/>
              <a:cxnLst/>
              <a:rect l="l" t="t" r="r" b="b"/>
              <a:pathLst>
                <a:path w="2139123" h="362256">
                  <a:moveTo>
                    <a:pt x="146050" y="362256"/>
                  </a:moveTo>
                  <a:lnTo>
                    <a:pt x="1993073" y="362256"/>
                  </a:lnTo>
                  <a:cubicBezTo>
                    <a:pt x="2073083" y="362256"/>
                    <a:pt x="2139123" y="296216"/>
                    <a:pt x="2139123" y="216206"/>
                  </a:cubicBezTo>
                  <a:lnTo>
                    <a:pt x="2139123" y="146050"/>
                  </a:lnTo>
                  <a:cubicBezTo>
                    <a:pt x="2139123" y="66040"/>
                    <a:pt x="2073083" y="0"/>
                    <a:pt x="1993073" y="0"/>
                  </a:cubicBezTo>
                  <a:lnTo>
                    <a:pt x="146050" y="0"/>
                  </a:lnTo>
                  <a:cubicBezTo>
                    <a:pt x="66040" y="0"/>
                    <a:pt x="0" y="66040"/>
                    <a:pt x="0" y="146050"/>
                  </a:cubicBezTo>
                  <a:lnTo>
                    <a:pt x="0" y="216206"/>
                  </a:lnTo>
                  <a:cubicBezTo>
                    <a:pt x="0" y="297486"/>
                    <a:pt x="66040" y="362256"/>
                    <a:pt x="146050" y="362256"/>
                  </a:cubicBezTo>
                  <a:close/>
                </a:path>
              </a:pathLst>
            </a:custGeom>
            <a:solidFill>
              <a:srgbClr val="FFEADC"/>
            </a:solidFill>
          </p:spPr>
        </p:sp>
        <p:sp>
          <p:nvSpPr>
            <p:cNvPr id="6" name="Freeform 6"/>
            <p:cNvSpPr/>
            <p:nvPr/>
          </p:nvSpPr>
          <p:spPr>
            <a:xfrm>
              <a:off x="0" y="0"/>
              <a:ext cx="2203893" cy="430836"/>
            </a:xfrm>
            <a:custGeom>
              <a:avLst/>
              <a:gdLst/>
              <a:ahLst/>
              <a:cxnLst/>
              <a:rect l="l" t="t" r="r" b="b"/>
              <a:pathLst>
                <a:path w="2203893" h="430836">
                  <a:moveTo>
                    <a:pt x="2140393" y="74930"/>
                  </a:moveTo>
                  <a:cubicBezTo>
                    <a:pt x="2112452" y="30480"/>
                    <a:pt x="2062923" y="0"/>
                    <a:pt x="2005773" y="0"/>
                  </a:cubicBezTo>
                  <a:lnTo>
                    <a:pt x="158750" y="0"/>
                  </a:lnTo>
                  <a:cubicBezTo>
                    <a:pt x="71120" y="0"/>
                    <a:pt x="0" y="71120"/>
                    <a:pt x="0" y="158750"/>
                  </a:cubicBezTo>
                  <a:lnTo>
                    <a:pt x="0" y="228906"/>
                  </a:lnTo>
                  <a:cubicBezTo>
                    <a:pt x="0" y="280976"/>
                    <a:pt x="25400" y="326696"/>
                    <a:pt x="63500" y="355906"/>
                  </a:cubicBezTo>
                  <a:cubicBezTo>
                    <a:pt x="91440" y="400356"/>
                    <a:pt x="140970" y="430836"/>
                    <a:pt x="202016" y="430836"/>
                  </a:cubicBezTo>
                  <a:lnTo>
                    <a:pt x="2045143" y="430836"/>
                  </a:lnTo>
                  <a:cubicBezTo>
                    <a:pt x="2132773" y="430836"/>
                    <a:pt x="2203893" y="359716"/>
                    <a:pt x="2203893" y="272086"/>
                  </a:cubicBezTo>
                  <a:lnTo>
                    <a:pt x="2203893" y="201930"/>
                  </a:lnTo>
                  <a:cubicBezTo>
                    <a:pt x="2203892" y="149860"/>
                    <a:pt x="2178492" y="104140"/>
                    <a:pt x="2140393" y="74930"/>
                  </a:cubicBezTo>
                  <a:close/>
                  <a:moveTo>
                    <a:pt x="12700" y="228906"/>
                  </a:moveTo>
                  <a:lnTo>
                    <a:pt x="12700" y="158750"/>
                  </a:lnTo>
                  <a:cubicBezTo>
                    <a:pt x="12700" y="78740"/>
                    <a:pt x="78740" y="12700"/>
                    <a:pt x="158750" y="12700"/>
                  </a:cubicBezTo>
                  <a:lnTo>
                    <a:pt x="2005773" y="12700"/>
                  </a:lnTo>
                  <a:cubicBezTo>
                    <a:pt x="2085783" y="12700"/>
                    <a:pt x="2151823" y="78740"/>
                    <a:pt x="2151823" y="158750"/>
                  </a:cubicBezTo>
                  <a:lnTo>
                    <a:pt x="2151823" y="228906"/>
                  </a:lnTo>
                  <a:cubicBezTo>
                    <a:pt x="2151823" y="308916"/>
                    <a:pt x="2085783" y="374956"/>
                    <a:pt x="2005773" y="374956"/>
                  </a:cubicBezTo>
                  <a:lnTo>
                    <a:pt x="158750" y="374956"/>
                  </a:lnTo>
                  <a:cubicBezTo>
                    <a:pt x="78740" y="374956"/>
                    <a:pt x="12700" y="310186"/>
                    <a:pt x="12700" y="228906"/>
                  </a:cubicBezTo>
                  <a:close/>
                  <a:moveTo>
                    <a:pt x="2192462" y="272086"/>
                  </a:moveTo>
                  <a:cubicBezTo>
                    <a:pt x="2192462" y="352096"/>
                    <a:pt x="2125152" y="418136"/>
                    <a:pt x="2045142" y="418136"/>
                  </a:cubicBezTo>
                  <a:lnTo>
                    <a:pt x="202016" y="418136"/>
                  </a:lnTo>
                  <a:cubicBezTo>
                    <a:pt x="157480" y="418136"/>
                    <a:pt x="120650" y="401626"/>
                    <a:pt x="93980" y="373686"/>
                  </a:cubicBezTo>
                  <a:cubicBezTo>
                    <a:pt x="114300" y="382576"/>
                    <a:pt x="135890" y="387656"/>
                    <a:pt x="160020" y="387656"/>
                  </a:cubicBezTo>
                  <a:lnTo>
                    <a:pt x="2007043" y="387656"/>
                  </a:lnTo>
                  <a:cubicBezTo>
                    <a:pt x="2094673" y="387656"/>
                    <a:pt x="2165793" y="316536"/>
                    <a:pt x="2165793" y="228906"/>
                  </a:cubicBezTo>
                  <a:lnTo>
                    <a:pt x="2165793" y="158750"/>
                  </a:lnTo>
                  <a:cubicBezTo>
                    <a:pt x="2165793" y="140970"/>
                    <a:pt x="2161983" y="123190"/>
                    <a:pt x="2156903" y="106680"/>
                  </a:cubicBezTo>
                  <a:cubicBezTo>
                    <a:pt x="2178493" y="132080"/>
                    <a:pt x="2192462" y="165100"/>
                    <a:pt x="2192462" y="201930"/>
                  </a:cubicBezTo>
                  <a:lnTo>
                    <a:pt x="2192462" y="272086"/>
                  </a:lnTo>
                  <a:cubicBezTo>
                    <a:pt x="2192462" y="272086"/>
                    <a:pt x="2192462" y="272086"/>
                    <a:pt x="2192462" y="272086"/>
                  </a:cubicBezTo>
                  <a:close/>
                </a:path>
              </a:pathLst>
            </a:custGeom>
            <a:solidFill>
              <a:srgbClr val="4B426F"/>
            </a:solidFill>
          </p:spPr>
        </p:sp>
      </p:gr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81096" y="2740594"/>
            <a:ext cx="3502681" cy="3407153"/>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253094" y="8343900"/>
            <a:ext cx="3315958" cy="618410"/>
          </a:xfrm>
          <a:prstGeom prst="rect">
            <a:avLst/>
          </a:prstGeom>
        </p:spPr>
      </p:pic>
      <p:pic>
        <p:nvPicPr>
          <p:cNvPr id="9" name="Picture 9"/>
          <p:cNvPicPr>
            <a:picLocks noChangeAspect="1"/>
          </p:cNvPicPr>
          <p:nvPr/>
        </p:nvPicPr>
        <p:blipFill>
          <a:blip r:embed="rId12"/>
          <a:srcRect/>
          <a:stretch>
            <a:fillRect/>
          </a:stretch>
        </p:blipFill>
        <p:spPr>
          <a:xfrm rot="-550908">
            <a:off x="14230136" y="6630759"/>
            <a:ext cx="2214424" cy="2288811"/>
          </a:xfrm>
          <a:prstGeom prst="rect">
            <a:avLst/>
          </a:prstGeom>
        </p:spPr>
      </p:pic>
      <p:sp>
        <p:nvSpPr>
          <p:cNvPr id="10" name="TextBox 10"/>
          <p:cNvSpPr txBox="1"/>
          <p:nvPr/>
        </p:nvSpPr>
        <p:spPr>
          <a:xfrm>
            <a:off x="4879687" y="3210911"/>
            <a:ext cx="9381984" cy="4257798"/>
          </a:xfrm>
          <a:prstGeom prst="rect">
            <a:avLst/>
          </a:prstGeom>
        </p:spPr>
        <p:txBody>
          <a:bodyPr lIns="0" tIns="0" rIns="0" bIns="0" rtlCol="0" anchor="t">
            <a:spAutoFit/>
          </a:bodyPr>
          <a:lstStyle/>
          <a:p>
            <a:pPr algn="ctr">
              <a:lnSpc>
                <a:spcPts val="3745"/>
              </a:lnSpc>
            </a:pPr>
            <a:r>
              <a:rPr lang="en-US" sz="3745" dirty="0" err="1">
                <a:solidFill>
                  <a:srgbClr val="4B426F"/>
                </a:solidFill>
                <a:latin typeface="KG Primary Penmanship"/>
              </a:rPr>
              <a:t>Revolusi</a:t>
            </a:r>
            <a:r>
              <a:rPr lang="en-US" sz="3745" dirty="0">
                <a:solidFill>
                  <a:srgbClr val="4B426F"/>
                </a:solidFill>
                <a:latin typeface="KG Primary Penmanship"/>
              </a:rPr>
              <a:t> </a:t>
            </a:r>
            <a:r>
              <a:rPr lang="en-US" sz="3745" dirty="0" err="1">
                <a:solidFill>
                  <a:srgbClr val="4B426F"/>
                </a:solidFill>
                <a:latin typeface="KG Primary Penmanship"/>
              </a:rPr>
              <a:t>bumi</a:t>
            </a:r>
            <a:r>
              <a:rPr lang="en-US" sz="3745" dirty="0">
                <a:solidFill>
                  <a:srgbClr val="4B426F"/>
                </a:solidFill>
                <a:latin typeface="KG Primary Penmanship"/>
              </a:rPr>
              <a:t> </a:t>
            </a:r>
            <a:r>
              <a:rPr lang="en-US" sz="3745" dirty="0" err="1">
                <a:solidFill>
                  <a:srgbClr val="4B426F"/>
                </a:solidFill>
                <a:latin typeface="KG Primary Penmanship"/>
              </a:rPr>
              <a:t>adalah</a:t>
            </a:r>
            <a:r>
              <a:rPr lang="en-US" sz="3745" dirty="0">
                <a:solidFill>
                  <a:srgbClr val="4B426F"/>
                </a:solidFill>
                <a:latin typeface="KG Primary Penmanship"/>
              </a:rPr>
              <a:t> </a:t>
            </a:r>
            <a:r>
              <a:rPr lang="en-US" sz="3745" dirty="0" err="1">
                <a:solidFill>
                  <a:srgbClr val="4B426F"/>
                </a:solidFill>
                <a:latin typeface="KG Primary Penmanship"/>
              </a:rPr>
              <a:t>gerakan</a:t>
            </a:r>
            <a:r>
              <a:rPr lang="en-US" sz="3745" dirty="0">
                <a:solidFill>
                  <a:srgbClr val="4B426F"/>
                </a:solidFill>
                <a:latin typeface="KG Primary Penmanship"/>
              </a:rPr>
              <a:t> </a:t>
            </a:r>
            <a:r>
              <a:rPr lang="en-US" sz="3745" dirty="0" err="1">
                <a:solidFill>
                  <a:srgbClr val="4B426F"/>
                </a:solidFill>
                <a:latin typeface="KG Primary Penmanship"/>
              </a:rPr>
              <a:t>bumi</a:t>
            </a:r>
            <a:r>
              <a:rPr lang="en-US" sz="3745" dirty="0">
                <a:solidFill>
                  <a:srgbClr val="4B426F"/>
                </a:solidFill>
                <a:latin typeface="KG Primary Penmanship"/>
              </a:rPr>
              <a:t> </a:t>
            </a:r>
            <a:r>
              <a:rPr lang="en-US" sz="3745" dirty="0" err="1">
                <a:solidFill>
                  <a:srgbClr val="4B426F"/>
                </a:solidFill>
                <a:latin typeface="KG Primary Penmanship"/>
              </a:rPr>
              <a:t>mengelilingi</a:t>
            </a:r>
            <a:r>
              <a:rPr lang="en-US" sz="3745" dirty="0">
                <a:solidFill>
                  <a:srgbClr val="4B426F"/>
                </a:solidFill>
                <a:latin typeface="KG Primary Penmanship"/>
              </a:rPr>
              <a:t> </a:t>
            </a:r>
            <a:r>
              <a:rPr lang="en-US" sz="3745" dirty="0" err="1">
                <a:solidFill>
                  <a:srgbClr val="4B426F"/>
                </a:solidFill>
                <a:latin typeface="KG Primary Penmanship"/>
              </a:rPr>
              <a:t>matahari</a:t>
            </a:r>
            <a:r>
              <a:rPr lang="en-US" sz="3745" dirty="0">
                <a:solidFill>
                  <a:srgbClr val="4B426F"/>
                </a:solidFill>
                <a:latin typeface="KG Primary Penmanship"/>
              </a:rPr>
              <a:t> </a:t>
            </a:r>
            <a:r>
              <a:rPr lang="en-US" sz="3745" dirty="0" err="1">
                <a:solidFill>
                  <a:srgbClr val="4B426F"/>
                </a:solidFill>
                <a:latin typeface="KG Primary Penmanship"/>
              </a:rPr>
              <a:t>sesuai</a:t>
            </a:r>
            <a:r>
              <a:rPr lang="en-US" sz="3745" dirty="0">
                <a:solidFill>
                  <a:srgbClr val="4B426F"/>
                </a:solidFill>
                <a:latin typeface="KG Primary Penmanship"/>
              </a:rPr>
              <a:t> garis </a:t>
            </a:r>
            <a:r>
              <a:rPr lang="en-US" sz="3745" dirty="0" err="1">
                <a:solidFill>
                  <a:srgbClr val="4B426F"/>
                </a:solidFill>
                <a:latin typeface="KG Primary Penmanship"/>
              </a:rPr>
              <a:t>edarnya</a:t>
            </a:r>
            <a:r>
              <a:rPr lang="en-US" sz="3745" dirty="0">
                <a:solidFill>
                  <a:srgbClr val="4B426F"/>
                </a:solidFill>
                <a:latin typeface="KG Primary Penmanship"/>
              </a:rPr>
              <a:t>. Waktu yang </a:t>
            </a:r>
            <a:r>
              <a:rPr lang="en-US" sz="3745" dirty="0" err="1">
                <a:solidFill>
                  <a:srgbClr val="4B426F"/>
                </a:solidFill>
                <a:latin typeface="KG Primary Penmanship"/>
              </a:rPr>
              <a:t>dibutukan</a:t>
            </a:r>
            <a:r>
              <a:rPr lang="en-US" sz="3745" dirty="0">
                <a:solidFill>
                  <a:srgbClr val="4B426F"/>
                </a:solidFill>
                <a:latin typeface="KG Primary Penmanship"/>
              </a:rPr>
              <a:t> </a:t>
            </a:r>
            <a:r>
              <a:rPr lang="en-US" sz="3745" dirty="0" err="1">
                <a:solidFill>
                  <a:srgbClr val="4B426F"/>
                </a:solidFill>
                <a:latin typeface="KG Primary Penmanship"/>
              </a:rPr>
              <a:t>bumi</a:t>
            </a:r>
            <a:r>
              <a:rPr lang="en-US" sz="3745" dirty="0">
                <a:solidFill>
                  <a:srgbClr val="4B426F"/>
                </a:solidFill>
                <a:latin typeface="KG Primary Penmanship"/>
              </a:rPr>
              <a:t> </a:t>
            </a:r>
            <a:r>
              <a:rPr lang="en-US" sz="3745" dirty="0" err="1">
                <a:solidFill>
                  <a:srgbClr val="4B426F"/>
                </a:solidFill>
                <a:latin typeface="KG Primary Penmanship"/>
              </a:rPr>
              <a:t>untuk</a:t>
            </a:r>
            <a:r>
              <a:rPr lang="en-US" sz="3745" dirty="0">
                <a:solidFill>
                  <a:srgbClr val="4B426F"/>
                </a:solidFill>
                <a:latin typeface="KG Primary Penmanship"/>
              </a:rPr>
              <a:t> </a:t>
            </a:r>
            <a:r>
              <a:rPr lang="en-US" sz="3745" dirty="0" err="1">
                <a:solidFill>
                  <a:srgbClr val="4B426F"/>
                </a:solidFill>
                <a:latin typeface="KG Primary Penmanship"/>
              </a:rPr>
              <a:t>mengelilingi</a:t>
            </a:r>
            <a:r>
              <a:rPr lang="en-US" sz="3745" dirty="0">
                <a:solidFill>
                  <a:srgbClr val="4B426F"/>
                </a:solidFill>
                <a:latin typeface="KG Primary Penmanship"/>
              </a:rPr>
              <a:t> </a:t>
            </a:r>
            <a:r>
              <a:rPr lang="en-US" sz="3745" dirty="0" err="1">
                <a:solidFill>
                  <a:srgbClr val="4B426F"/>
                </a:solidFill>
                <a:latin typeface="KG Primary Penmanship"/>
              </a:rPr>
              <a:t>matahari</a:t>
            </a:r>
            <a:r>
              <a:rPr lang="en-US" sz="3745" dirty="0">
                <a:solidFill>
                  <a:srgbClr val="4B426F"/>
                </a:solidFill>
                <a:latin typeface="KG Primary Penmanship"/>
              </a:rPr>
              <a:t> </a:t>
            </a:r>
            <a:r>
              <a:rPr lang="en-US" sz="3745" dirty="0" err="1">
                <a:solidFill>
                  <a:srgbClr val="4B426F"/>
                </a:solidFill>
                <a:latin typeface="KG Primary Penmanship"/>
              </a:rPr>
              <a:t>disebut</a:t>
            </a:r>
            <a:r>
              <a:rPr lang="en-US" sz="3745" dirty="0">
                <a:solidFill>
                  <a:srgbClr val="4B426F"/>
                </a:solidFill>
                <a:latin typeface="KG Primary Penmanship"/>
              </a:rPr>
              <a:t> kala </a:t>
            </a:r>
            <a:r>
              <a:rPr lang="en-US" sz="3745" dirty="0" err="1">
                <a:solidFill>
                  <a:srgbClr val="4B426F"/>
                </a:solidFill>
                <a:latin typeface="KG Primary Penmanship"/>
              </a:rPr>
              <a:t>revolusi</a:t>
            </a:r>
            <a:r>
              <a:rPr lang="en-US" sz="3745" dirty="0">
                <a:solidFill>
                  <a:srgbClr val="4B426F"/>
                </a:solidFill>
                <a:latin typeface="KG Primary Penmanship"/>
              </a:rPr>
              <a:t> </a:t>
            </a:r>
            <a:r>
              <a:rPr lang="en-US" sz="3745" dirty="0" err="1">
                <a:solidFill>
                  <a:srgbClr val="4B426F"/>
                </a:solidFill>
                <a:latin typeface="KG Primary Penmanship"/>
              </a:rPr>
              <a:t>bumi</a:t>
            </a:r>
            <a:r>
              <a:rPr lang="en-US" sz="3745" dirty="0">
                <a:solidFill>
                  <a:srgbClr val="4B426F"/>
                </a:solidFill>
                <a:latin typeface="KG Primary Penmanship"/>
              </a:rPr>
              <a:t>. </a:t>
            </a:r>
            <a:r>
              <a:rPr lang="en-US" sz="3745" dirty="0" err="1">
                <a:solidFill>
                  <a:srgbClr val="4B426F"/>
                </a:solidFill>
                <a:latin typeface="KG Primary Penmanship"/>
              </a:rPr>
              <a:t>Lamanya</a:t>
            </a:r>
            <a:r>
              <a:rPr lang="en-US" sz="3745" dirty="0">
                <a:solidFill>
                  <a:srgbClr val="4B426F"/>
                </a:solidFill>
                <a:latin typeface="KG Primary Penmanship"/>
              </a:rPr>
              <a:t> </a:t>
            </a:r>
            <a:r>
              <a:rPr lang="en-US" sz="3745" dirty="0" err="1">
                <a:solidFill>
                  <a:srgbClr val="4B426F"/>
                </a:solidFill>
                <a:latin typeface="KG Primary Penmanship"/>
              </a:rPr>
              <a:t>waktu</a:t>
            </a:r>
            <a:r>
              <a:rPr lang="en-US" sz="3745" dirty="0">
                <a:solidFill>
                  <a:srgbClr val="4B426F"/>
                </a:solidFill>
                <a:latin typeface="KG Primary Penmanship"/>
              </a:rPr>
              <a:t> yang </a:t>
            </a:r>
            <a:r>
              <a:rPr lang="en-US" sz="3745" dirty="0" err="1">
                <a:solidFill>
                  <a:srgbClr val="4B426F"/>
                </a:solidFill>
                <a:latin typeface="KG Primary Penmanship"/>
              </a:rPr>
              <a:t>dibutuhkan</a:t>
            </a:r>
            <a:r>
              <a:rPr lang="en-US" sz="3745" dirty="0">
                <a:solidFill>
                  <a:srgbClr val="4B426F"/>
                </a:solidFill>
                <a:latin typeface="KG Primary Penmanship"/>
              </a:rPr>
              <a:t> </a:t>
            </a:r>
            <a:r>
              <a:rPr lang="en-US" sz="3745" dirty="0" err="1">
                <a:solidFill>
                  <a:srgbClr val="4B426F"/>
                </a:solidFill>
                <a:latin typeface="KG Primary Penmanship"/>
              </a:rPr>
              <a:t>bumi</a:t>
            </a:r>
            <a:r>
              <a:rPr lang="en-US" sz="3745" dirty="0">
                <a:solidFill>
                  <a:srgbClr val="4B426F"/>
                </a:solidFill>
                <a:latin typeface="KG Primary Penmanship"/>
              </a:rPr>
              <a:t> </a:t>
            </a:r>
            <a:r>
              <a:rPr lang="en-US" sz="3745" dirty="0" err="1">
                <a:solidFill>
                  <a:srgbClr val="4B426F"/>
                </a:solidFill>
                <a:latin typeface="KG Primary Penmanship"/>
              </a:rPr>
              <a:t>untuk</a:t>
            </a:r>
            <a:r>
              <a:rPr lang="en-US" sz="3745" dirty="0">
                <a:solidFill>
                  <a:srgbClr val="4B426F"/>
                </a:solidFill>
                <a:latin typeface="KG Primary Penmanship"/>
              </a:rPr>
              <a:t> </a:t>
            </a:r>
            <a:r>
              <a:rPr lang="en-US" sz="3745" dirty="0" err="1">
                <a:solidFill>
                  <a:srgbClr val="4B426F"/>
                </a:solidFill>
                <a:latin typeface="KG Primary Penmanship"/>
              </a:rPr>
              <a:t>mengelilingi</a:t>
            </a:r>
            <a:r>
              <a:rPr lang="en-US" sz="3745" dirty="0">
                <a:solidFill>
                  <a:srgbClr val="4B426F"/>
                </a:solidFill>
                <a:latin typeface="KG Primary Penmanship"/>
              </a:rPr>
              <a:t> </a:t>
            </a:r>
            <a:r>
              <a:rPr lang="en-US" sz="3745" dirty="0" err="1">
                <a:solidFill>
                  <a:srgbClr val="4B426F"/>
                </a:solidFill>
                <a:latin typeface="KG Primary Penmanship"/>
              </a:rPr>
              <a:t>matahari</a:t>
            </a:r>
            <a:r>
              <a:rPr lang="en-US" sz="3745" dirty="0">
                <a:solidFill>
                  <a:srgbClr val="4B426F"/>
                </a:solidFill>
                <a:latin typeface="KG Primary Penmanship"/>
              </a:rPr>
              <a:t> </a:t>
            </a:r>
            <a:r>
              <a:rPr lang="en-US" sz="3745" dirty="0" err="1">
                <a:solidFill>
                  <a:srgbClr val="4B426F"/>
                </a:solidFill>
                <a:latin typeface="KG Primary Penmanship"/>
              </a:rPr>
              <a:t>untuk</a:t>
            </a:r>
            <a:r>
              <a:rPr lang="en-US" sz="3745" dirty="0">
                <a:solidFill>
                  <a:srgbClr val="4B426F"/>
                </a:solidFill>
                <a:latin typeface="KG Primary Penmanship"/>
              </a:rPr>
              <a:t> </a:t>
            </a:r>
            <a:r>
              <a:rPr lang="en-US" sz="3745" dirty="0" err="1">
                <a:solidFill>
                  <a:srgbClr val="4B426F"/>
                </a:solidFill>
                <a:latin typeface="KG Primary Penmanship"/>
              </a:rPr>
              <a:t>satu</a:t>
            </a:r>
            <a:r>
              <a:rPr lang="en-US" sz="3745" dirty="0">
                <a:solidFill>
                  <a:srgbClr val="4B426F"/>
                </a:solidFill>
                <a:latin typeface="KG Primary Penmanship"/>
              </a:rPr>
              <a:t> </a:t>
            </a:r>
            <a:r>
              <a:rPr lang="en-US" sz="3745" dirty="0" err="1">
                <a:solidFill>
                  <a:srgbClr val="4B426F"/>
                </a:solidFill>
                <a:latin typeface="KG Primary Penmanship"/>
              </a:rPr>
              <a:t>putaran</a:t>
            </a:r>
            <a:r>
              <a:rPr lang="en-US" sz="3745" dirty="0">
                <a:solidFill>
                  <a:srgbClr val="4B426F"/>
                </a:solidFill>
                <a:latin typeface="KG Primary Penmanship"/>
              </a:rPr>
              <a:t> </a:t>
            </a:r>
            <a:r>
              <a:rPr lang="en-US" sz="3745" dirty="0" err="1">
                <a:solidFill>
                  <a:srgbClr val="4B426F"/>
                </a:solidFill>
                <a:latin typeface="KG Primary Penmanship"/>
              </a:rPr>
              <a:t>adalah</a:t>
            </a:r>
            <a:r>
              <a:rPr lang="en-US" sz="3745" dirty="0">
                <a:solidFill>
                  <a:srgbClr val="4B426F"/>
                </a:solidFill>
                <a:latin typeface="KG Primary Penmanship"/>
              </a:rPr>
              <a:t> 365 1/4 </a:t>
            </a:r>
            <a:r>
              <a:rPr lang="en-US" sz="3745" dirty="0" err="1">
                <a:solidFill>
                  <a:srgbClr val="4B426F"/>
                </a:solidFill>
                <a:latin typeface="KG Primary Penmanship"/>
              </a:rPr>
              <a:t>hari</a:t>
            </a:r>
            <a:r>
              <a:rPr lang="en-US" sz="3745" dirty="0">
                <a:solidFill>
                  <a:srgbClr val="4B426F"/>
                </a:solidFill>
                <a:latin typeface="KG Primary Penmanship"/>
              </a:rPr>
              <a:t>. </a:t>
            </a:r>
            <a:r>
              <a:rPr lang="en-US" sz="3745" dirty="0" err="1">
                <a:solidFill>
                  <a:srgbClr val="4B426F"/>
                </a:solidFill>
                <a:latin typeface="KG Primary Penmanship"/>
              </a:rPr>
              <a:t>Biasanya</a:t>
            </a:r>
            <a:r>
              <a:rPr lang="en-US" sz="3745" dirty="0">
                <a:solidFill>
                  <a:srgbClr val="4B426F"/>
                </a:solidFill>
                <a:latin typeface="KG Primary Penmanship"/>
              </a:rPr>
              <a:t>, </a:t>
            </a:r>
            <a:r>
              <a:rPr lang="en-US" sz="3745" dirty="0" err="1">
                <a:solidFill>
                  <a:srgbClr val="4B426F"/>
                </a:solidFill>
                <a:latin typeface="KG Primary Penmanship"/>
              </a:rPr>
              <a:t>dalam</a:t>
            </a:r>
            <a:r>
              <a:rPr lang="en-US" sz="3745" dirty="0">
                <a:solidFill>
                  <a:srgbClr val="4B426F"/>
                </a:solidFill>
                <a:latin typeface="KG Primary Penmanship"/>
              </a:rPr>
              <a:t> </a:t>
            </a:r>
            <a:r>
              <a:rPr lang="en-US" sz="3745" dirty="0" err="1">
                <a:solidFill>
                  <a:srgbClr val="4B426F"/>
                </a:solidFill>
                <a:latin typeface="KG Primary Penmanship"/>
              </a:rPr>
              <a:t>satu</a:t>
            </a:r>
            <a:r>
              <a:rPr lang="en-US" sz="3745" dirty="0">
                <a:solidFill>
                  <a:srgbClr val="4B426F"/>
                </a:solidFill>
                <a:latin typeface="KG Primary Penmanship"/>
              </a:rPr>
              <a:t> </a:t>
            </a:r>
            <a:r>
              <a:rPr lang="en-US" sz="3745" dirty="0" err="1">
                <a:solidFill>
                  <a:srgbClr val="4B426F"/>
                </a:solidFill>
                <a:latin typeface="KG Primary Penmanship"/>
              </a:rPr>
              <a:t>tahun</a:t>
            </a:r>
            <a:r>
              <a:rPr lang="en-US" sz="3745" dirty="0">
                <a:solidFill>
                  <a:srgbClr val="4B426F"/>
                </a:solidFill>
                <a:latin typeface="KG Primary Penmanship"/>
              </a:rPr>
              <a:t> </a:t>
            </a:r>
            <a:r>
              <a:rPr lang="en-US" sz="3745" dirty="0" err="1">
                <a:solidFill>
                  <a:srgbClr val="4B426F"/>
                </a:solidFill>
                <a:latin typeface="KG Primary Penmanship"/>
              </a:rPr>
              <a:t>digenapkan</a:t>
            </a:r>
            <a:r>
              <a:rPr lang="en-US" sz="3745" dirty="0">
                <a:solidFill>
                  <a:srgbClr val="4B426F"/>
                </a:solidFill>
                <a:latin typeface="KG Primary Penmanship"/>
              </a:rPr>
              <a:t> </a:t>
            </a:r>
            <a:r>
              <a:rPr lang="en-US" sz="3745" dirty="0" err="1">
                <a:solidFill>
                  <a:srgbClr val="4B426F"/>
                </a:solidFill>
                <a:latin typeface="KG Primary Penmanship"/>
              </a:rPr>
              <a:t>menjadi</a:t>
            </a:r>
            <a:r>
              <a:rPr lang="en-US" sz="3745" dirty="0">
                <a:solidFill>
                  <a:srgbClr val="4B426F"/>
                </a:solidFill>
                <a:latin typeface="KG Primary Penmanship"/>
              </a:rPr>
              <a:t> 365 </a:t>
            </a:r>
            <a:r>
              <a:rPr lang="en-US" sz="3745" dirty="0" err="1">
                <a:solidFill>
                  <a:srgbClr val="4B426F"/>
                </a:solidFill>
                <a:latin typeface="KG Primary Penmanship"/>
              </a:rPr>
              <a:t>hari</a:t>
            </a:r>
            <a:r>
              <a:rPr lang="en-US" sz="3745" dirty="0">
                <a:solidFill>
                  <a:srgbClr val="4B426F"/>
                </a:solidFill>
                <a:latin typeface="KG Primary Penmanship"/>
              </a:rPr>
              <a:t>. Hasil </a:t>
            </a:r>
            <a:r>
              <a:rPr lang="en-US" sz="3745" dirty="0" err="1">
                <a:solidFill>
                  <a:srgbClr val="4B426F"/>
                </a:solidFill>
                <a:latin typeface="KG Primary Penmanship"/>
              </a:rPr>
              <a:t>pembulatan</a:t>
            </a:r>
            <a:r>
              <a:rPr lang="en-US" sz="3745" dirty="0">
                <a:solidFill>
                  <a:srgbClr val="4B426F"/>
                </a:solidFill>
                <a:latin typeface="KG Primary Penmanship"/>
              </a:rPr>
              <a:t> </a:t>
            </a:r>
            <a:r>
              <a:rPr lang="en-US" sz="3745" dirty="0" err="1">
                <a:solidFill>
                  <a:srgbClr val="4B426F"/>
                </a:solidFill>
                <a:latin typeface="KG Primary Penmanship"/>
              </a:rPr>
              <a:t>ini</a:t>
            </a:r>
            <a:r>
              <a:rPr lang="en-US" sz="3745" dirty="0">
                <a:solidFill>
                  <a:srgbClr val="4B426F"/>
                </a:solidFill>
                <a:latin typeface="KG Primary Penmanship"/>
              </a:rPr>
              <a:t> </a:t>
            </a:r>
            <a:r>
              <a:rPr lang="en-US" sz="3745" dirty="0" err="1">
                <a:solidFill>
                  <a:srgbClr val="4B426F"/>
                </a:solidFill>
                <a:latin typeface="KG Primary Penmanship"/>
              </a:rPr>
              <a:t>kemudian</a:t>
            </a:r>
            <a:r>
              <a:rPr lang="en-US" sz="3745" dirty="0">
                <a:solidFill>
                  <a:srgbClr val="4B426F"/>
                </a:solidFill>
                <a:latin typeface="KG Primary Penmanship"/>
              </a:rPr>
              <a:t> </a:t>
            </a:r>
            <a:r>
              <a:rPr lang="en-US" sz="3745" dirty="0" err="1">
                <a:solidFill>
                  <a:srgbClr val="4B426F"/>
                </a:solidFill>
                <a:latin typeface="KG Primary Penmanship"/>
              </a:rPr>
              <a:t>digenapkan</a:t>
            </a:r>
            <a:r>
              <a:rPr lang="en-US" sz="3745" dirty="0">
                <a:solidFill>
                  <a:srgbClr val="4B426F"/>
                </a:solidFill>
                <a:latin typeface="KG Primary Penmanship"/>
              </a:rPr>
              <a:t> </a:t>
            </a:r>
            <a:r>
              <a:rPr lang="en-US" sz="3745" dirty="0" err="1">
                <a:solidFill>
                  <a:srgbClr val="4B426F"/>
                </a:solidFill>
                <a:latin typeface="KG Primary Penmanship"/>
              </a:rPr>
              <a:t>menjadi</a:t>
            </a:r>
            <a:r>
              <a:rPr lang="en-US" sz="3745" dirty="0">
                <a:solidFill>
                  <a:srgbClr val="4B426F"/>
                </a:solidFill>
                <a:latin typeface="KG Primary Penmanship"/>
              </a:rPr>
              <a:t> </a:t>
            </a:r>
            <a:r>
              <a:rPr lang="en-US" sz="3745" dirty="0" err="1">
                <a:solidFill>
                  <a:srgbClr val="4B426F"/>
                </a:solidFill>
                <a:latin typeface="KG Primary Penmanship"/>
              </a:rPr>
              <a:t>satu</a:t>
            </a:r>
            <a:r>
              <a:rPr lang="en-US" sz="3745" dirty="0">
                <a:solidFill>
                  <a:srgbClr val="4B426F"/>
                </a:solidFill>
                <a:latin typeface="KG Primary Penmanship"/>
              </a:rPr>
              <a:t> pada </a:t>
            </a:r>
            <a:r>
              <a:rPr lang="en-US" sz="3745" dirty="0" err="1">
                <a:solidFill>
                  <a:srgbClr val="4B426F"/>
                </a:solidFill>
                <a:latin typeface="KG Primary Penmanship"/>
              </a:rPr>
              <a:t>setiap</a:t>
            </a:r>
            <a:r>
              <a:rPr lang="en-US" sz="3745" dirty="0">
                <a:solidFill>
                  <a:srgbClr val="4B426F"/>
                </a:solidFill>
                <a:latin typeface="KG Primary Penmanship"/>
              </a:rPr>
              <a:t> </a:t>
            </a:r>
            <a:r>
              <a:rPr lang="en-US" sz="3745" dirty="0" err="1">
                <a:solidFill>
                  <a:srgbClr val="4B426F"/>
                </a:solidFill>
                <a:latin typeface="KG Primary Penmanship"/>
              </a:rPr>
              <a:t>tahun</a:t>
            </a:r>
            <a:r>
              <a:rPr lang="en-US" sz="3745" dirty="0">
                <a:solidFill>
                  <a:srgbClr val="4B426F"/>
                </a:solidFill>
                <a:latin typeface="KG Primary Penmanship"/>
              </a:rPr>
              <a:t> </a:t>
            </a:r>
            <a:r>
              <a:rPr lang="en-US" sz="3745" dirty="0" err="1">
                <a:solidFill>
                  <a:srgbClr val="4B426F"/>
                </a:solidFill>
                <a:latin typeface="KG Primary Penmanship"/>
              </a:rPr>
              <a:t>kabisat</a:t>
            </a:r>
            <a:r>
              <a:rPr lang="en-US" sz="3745" dirty="0">
                <a:solidFill>
                  <a:srgbClr val="4B426F"/>
                </a:solidFill>
                <a:latin typeface="KG Primary Penmanship"/>
              </a:rPr>
              <a:t>, </a:t>
            </a:r>
            <a:r>
              <a:rPr lang="en-US" sz="3745" dirty="0" err="1">
                <a:solidFill>
                  <a:srgbClr val="4B426F"/>
                </a:solidFill>
                <a:latin typeface="KG Primary Penmanship"/>
              </a:rPr>
              <a:t>yaitu</a:t>
            </a:r>
            <a:r>
              <a:rPr lang="en-US" sz="3745" dirty="0">
                <a:solidFill>
                  <a:srgbClr val="4B426F"/>
                </a:solidFill>
                <a:latin typeface="KG Primary Penmanship"/>
              </a:rPr>
              <a:t> </a:t>
            </a:r>
            <a:r>
              <a:rPr lang="en-US" sz="3745" dirty="0" err="1">
                <a:solidFill>
                  <a:srgbClr val="4B426F"/>
                </a:solidFill>
                <a:latin typeface="KG Primary Penmanship"/>
              </a:rPr>
              <a:t>tahun</a:t>
            </a:r>
            <a:r>
              <a:rPr lang="en-US" sz="3745" dirty="0">
                <a:solidFill>
                  <a:srgbClr val="4B426F"/>
                </a:solidFill>
                <a:latin typeface="KG Primary Penmanship"/>
              </a:rPr>
              <a:t> yang </a:t>
            </a:r>
            <a:r>
              <a:rPr lang="en-US" sz="3745" dirty="0" err="1">
                <a:solidFill>
                  <a:srgbClr val="4B426F"/>
                </a:solidFill>
                <a:latin typeface="KG Primary Penmanship"/>
              </a:rPr>
              <a:t>dapat</a:t>
            </a:r>
            <a:r>
              <a:rPr lang="en-US" sz="3745" dirty="0">
                <a:solidFill>
                  <a:srgbClr val="4B426F"/>
                </a:solidFill>
                <a:latin typeface="KG Primary Penmanship"/>
              </a:rPr>
              <a:t> </a:t>
            </a:r>
            <a:r>
              <a:rPr lang="en-US" sz="3745" dirty="0" err="1">
                <a:solidFill>
                  <a:srgbClr val="4B426F"/>
                </a:solidFill>
                <a:latin typeface="KG Primary Penmanship"/>
              </a:rPr>
              <a:t>dibagi</a:t>
            </a:r>
            <a:r>
              <a:rPr lang="en-US" sz="3745" dirty="0">
                <a:solidFill>
                  <a:srgbClr val="4B426F"/>
                </a:solidFill>
                <a:latin typeface="KG Primary Penmanship"/>
              </a:rPr>
              <a:t> </a:t>
            </a:r>
            <a:r>
              <a:rPr lang="en-US" sz="3745" dirty="0" err="1">
                <a:solidFill>
                  <a:srgbClr val="4B426F"/>
                </a:solidFill>
                <a:latin typeface="KG Primary Penmanship"/>
              </a:rPr>
              <a:t>empat</a:t>
            </a:r>
            <a:r>
              <a:rPr lang="en-US" sz="3745" dirty="0">
                <a:solidFill>
                  <a:srgbClr val="4B426F"/>
                </a:solidFill>
                <a:latin typeface="KG Primary Penmanship"/>
              </a:rPr>
              <a:t>. </a:t>
            </a:r>
            <a:r>
              <a:rPr lang="en-US" sz="3745" dirty="0" err="1">
                <a:solidFill>
                  <a:srgbClr val="4B426F"/>
                </a:solidFill>
                <a:latin typeface="KG Primary Penmanship"/>
              </a:rPr>
              <a:t>Tahun</a:t>
            </a:r>
            <a:r>
              <a:rPr lang="en-US" sz="3745" dirty="0">
                <a:solidFill>
                  <a:srgbClr val="4B426F"/>
                </a:solidFill>
                <a:latin typeface="KG Primary Penmanship"/>
              </a:rPr>
              <a:t> </a:t>
            </a:r>
            <a:r>
              <a:rPr lang="en-US" sz="3745" dirty="0" err="1">
                <a:solidFill>
                  <a:srgbClr val="4B426F"/>
                </a:solidFill>
                <a:latin typeface="KG Primary Penmanship"/>
              </a:rPr>
              <a:t>kabisat</a:t>
            </a:r>
            <a:r>
              <a:rPr lang="en-US" sz="3745" dirty="0">
                <a:solidFill>
                  <a:srgbClr val="4B426F"/>
                </a:solidFill>
                <a:latin typeface="KG Primary Penmanship"/>
              </a:rPr>
              <a:t> </a:t>
            </a:r>
            <a:r>
              <a:rPr lang="en-US" sz="3745" dirty="0" err="1">
                <a:solidFill>
                  <a:srgbClr val="4B426F"/>
                </a:solidFill>
                <a:latin typeface="KG Primary Penmanship"/>
              </a:rPr>
              <a:t>terjadi</a:t>
            </a:r>
            <a:r>
              <a:rPr lang="en-US" sz="3745" dirty="0">
                <a:solidFill>
                  <a:srgbClr val="4B426F"/>
                </a:solidFill>
                <a:latin typeface="KG Primary Penmanship"/>
              </a:rPr>
              <a:t> </a:t>
            </a:r>
            <a:r>
              <a:rPr lang="en-US" sz="3745" dirty="0" err="1">
                <a:solidFill>
                  <a:srgbClr val="4B426F"/>
                </a:solidFill>
                <a:latin typeface="KG Primary Penmanship"/>
              </a:rPr>
              <a:t>setiap</a:t>
            </a:r>
            <a:r>
              <a:rPr lang="en-US" sz="3745" dirty="0">
                <a:solidFill>
                  <a:srgbClr val="4B426F"/>
                </a:solidFill>
                <a:latin typeface="KG Primary Penmanship"/>
              </a:rPr>
              <a:t> </a:t>
            </a:r>
            <a:r>
              <a:rPr lang="en-US" sz="3745" dirty="0" err="1">
                <a:solidFill>
                  <a:srgbClr val="4B426F"/>
                </a:solidFill>
                <a:latin typeface="KG Primary Penmanship"/>
              </a:rPr>
              <a:t>empat</a:t>
            </a:r>
            <a:r>
              <a:rPr lang="en-US" sz="3745" dirty="0">
                <a:solidFill>
                  <a:srgbClr val="4B426F"/>
                </a:solidFill>
                <a:latin typeface="KG Primary Penmanship"/>
              </a:rPr>
              <a:t> </a:t>
            </a:r>
            <a:r>
              <a:rPr lang="en-US" sz="3745" dirty="0" err="1">
                <a:solidFill>
                  <a:srgbClr val="4B426F"/>
                </a:solidFill>
                <a:latin typeface="KG Primary Penmanship"/>
              </a:rPr>
              <a:t>tahun</a:t>
            </a:r>
            <a:r>
              <a:rPr lang="en-US" sz="3745" dirty="0">
                <a:solidFill>
                  <a:srgbClr val="4B426F"/>
                </a:solidFill>
                <a:latin typeface="KG Primary Penmanship"/>
              </a:rPr>
              <a:t> </a:t>
            </a:r>
            <a:r>
              <a:rPr lang="en-US" sz="3745" dirty="0" err="1">
                <a:solidFill>
                  <a:srgbClr val="4B426F"/>
                </a:solidFill>
                <a:latin typeface="KG Primary Penmanship"/>
              </a:rPr>
              <a:t>sekali</a:t>
            </a:r>
            <a:r>
              <a:rPr lang="en-US" sz="3745" dirty="0">
                <a:solidFill>
                  <a:srgbClr val="4B426F"/>
                </a:solidFill>
                <a:latin typeface="KG Primary Penmanship"/>
              </a:rPr>
              <a:t>.</a:t>
            </a:r>
          </a:p>
        </p:txBody>
      </p:sp>
      <p:sp>
        <p:nvSpPr>
          <p:cNvPr id="11" name="TextBox 11"/>
          <p:cNvSpPr txBox="1"/>
          <p:nvPr/>
        </p:nvSpPr>
        <p:spPr>
          <a:xfrm>
            <a:off x="6246348" y="1371819"/>
            <a:ext cx="5962203" cy="843279"/>
          </a:xfrm>
          <a:prstGeom prst="rect">
            <a:avLst/>
          </a:prstGeom>
        </p:spPr>
        <p:txBody>
          <a:bodyPr lIns="0" tIns="0" rIns="0" bIns="0" rtlCol="0" anchor="t">
            <a:spAutoFit/>
          </a:bodyPr>
          <a:lstStyle/>
          <a:p>
            <a:pPr algn="ctr">
              <a:lnSpc>
                <a:spcPts val="6199"/>
              </a:lnSpc>
            </a:pPr>
            <a:r>
              <a:rPr lang="en-US" sz="6199" dirty="0">
                <a:solidFill>
                  <a:srgbClr val="4B426F"/>
                </a:solidFill>
                <a:latin typeface="Hug Me Tight"/>
              </a:rPr>
              <a:t>REVOLUSI BUMI </a:t>
            </a:r>
          </a:p>
        </p:txBody>
      </p:sp>
      <p:sp>
        <p:nvSpPr>
          <p:cNvPr id="17" name="Action Button: Blank 16">
            <a:hlinkClick r:id="rId13" action="ppaction://hlinksldjump" highlightClick="1">
              <a:snd r:embed="rId14" name="click.wav"/>
            </a:hlinkClick>
            <a:extLst>
              <a:ext uri="{FF2B5EF4-FFF2-40B4-BE49-F238E27FC236}">
                <a16:creationId xmlns:a16="http://schemas.microsoft.com/office/drawing/2014/main" id="{A89CE885-B714-E0D0-4E68-72EB109AD292}"/>
              </a:ext>
            </a:extLst>
          </p:cNvPr>
          <p:cNvSpPr/>
          <p:nvPr/>
        </p:nvSpPr>
        <p:spPr>
          <a:xfrm>
            <a:off x="591174" y="8962310"/>
            <a:ext cx="1486317" cy="1028700"/>
          </a:xfrm>
          <a:prstGeom prst="actionButtonBlank">
            <a:avLst/>
          </a:prstGeom>
          <a:blipFill dpi="0" rotWithShape="1">
            <a:blip r:embed="rId1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Action Button: Blank 17">
            <a:hlinkClick r:id="" action="ppaction://hlinkshowjump?jump=nextslide" highlightClick="1">
              <a:snd r:embed="rId14" name="click.wav"/>
            </a:hlinkClick>
            <a:extLst>
              <a:ext uri="{FF2B5EF4-FFF2-40B4-BE49-F238E27FC236}">
                <a16:creationId xmlns:a16="http://schemas.microsoft.com/office/drawing/2014/main" id="{8571EF9D-D9F5-C2C7-BE53-6A0269361538}"/>
              </a:ext>
            </a:extLst>
          </p:cNvPr>
          <p:cNvSpPr/>
          <p:nvPr/>
        </p:nvSpPr>
        <p:spPr>
          <a:xfrm>
            <a:off x="16479467" y="8861260"/>
            <a:ext cx="1469043" cy="1129750"/>
          </a:xfrm>
          <a:prstGeom prst="actionButtonBlank">
            <a:avLst/>
          </a:prstGeom>
          <a:blipFill dpi="0" rotWithShape="1">
            <a:blip r:embed="rId1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ustDataLst>
      <p:tags r:id="rId1"/>
    </p:custDataLst>
  </p:cSld>
  <p:clrMapOvr>
    <a:masterClrMapping/>
  </p:clrMapOvr>
  <p:transition spd="slow" advClick="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000"/>
                                        <p:tgtEl>
                                          <p:spTgt spid="16"/>
                                        </p:tgtEl>
                                      </p:cBhvr>
                                    </p:animEffect>
                                    <p:anim calcmode="lin" valueType="num">
                                      <p:cBhvr>
                                        <p:cTn id="13" dur="2000" fill="hold"/>
                                        <p:tgtEl>
                                          <p:spTgt spid="16"/>
                                        </p:tgtEl>
                                        <p:attrNameLst>
                                          <p:attrName>ppt_x</p:attrName>
                                        </p:attrNameLst>
                                      </p:cBhvr>
                                      <p:tavLst>
                                        <p:tav tm="0">
                                          <p:val>
                                            <p:strVal val="#ppt_x"/>
                                          </p:val>
                                        </p:tav>
                                        <p:tav tm="100000">
                                          <p:val>
                                            <p:strVal val="#ppt_x"/>
                                          </p:val>
                                        </p:tav>
                                      </p:tavLst>
                                    </p:anim>
                                    <p:anim calcmode="lin" valueType="num">
                                      <p:cBhvr>
                                        <p:cTn id="14" dur="2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9364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038600" y="2498660"/>
            <a:ext cx="9598599" cy="7140639"/>
          </a:xfrm>
          <a:prstGeom prst="rect">
            <a:avLst/>
          </a:prstGeom>
        </p:spPr>
      </p:pic>
      <p:sp>
        <p:nvSpPr>
          <p:cNvPr id="3" name="TextBox 3"/>
          <p:cNvSpPr txBox="1"/>
          <p:nvPr/>
        </p:nvSpPr>
        <p:spPr>
          <a:xfrm>
            <a:off x="3703678" y="954633"/>
            <a:ext cx="10880643" cy="1208664"/>
          </a:xfrm>
          <a:prstGeom prst="rect">
            <a:avLst/>
          </a:prstGeom>
        </p:spPr>
        <p:txBody>
          <a:bodyPr wrap="square" lIns="0" tIns="0" rIns="0" bIns="0" rtlCol="0" anchor="t">
            <a:spAutoFit/>
          </a:bodyPr>
          <a:lstStyle/>
          <a:p>
            <a:pPr algn="ctr">
              <a:lnSpc>
                <a:spcPts val="9901"/>
              </a:lnSpc>
            </a:pPr>
            <a:r>
              <a:rPr lang="en-US" sz="8000" dirty="0">
                <a:solidFill>
                  <a:srgbClr val="DF5745"/>
                </a:solidFill>
                <a:latin typeface="Bakso Sapi" panose="020B0604020202020204" charset="0"/>
              </a:rPr>
              <a:t>VIDEO REVOLUSI BUMI</a:t>
            </a:r>
          </a:p>
        </p:txBody>
      </p:sp>
      <p:pic>
        <p:nvPicPr>
          <p:cNvPr id="5" name="Picture 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066028" y="-360947"/>
            <a:ext cx="2751092" cy="2873203"/>
          </a:xfrm>
          <a:prstGeom prst="rect">
            <a:avLst/>
          </a:prstGeom>
        </p:spPr>
      </p:pic>
      <p:pic>
        <p:nvPicPr>
          <p:cNvPr id="6" name="Picture 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3151184">
            <a:off x="14684376" y="2288718"/>
            <a:ext cx="2763304" cy="563023"/>
          </a:xfrm>
          <a:prstGeom prst="rect">
            <a:avLst/>
          </a:prstGeom>
        </p:spPr>
      </p:pic>
      <p:pic>
        <p:nvPicPr>
          <p:cNvPr id="7" name="Picture 7"/>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3862143">
            <a:off x="1628414" y="3838717"/>
            <a:ext cx="1361556" cy="2187239"/>
          </a:xfrm>
          <a:prstGeom prst="rect">
            <a:avLst/>
          </a:prstGeom>
        </p:spPr>
      </p:pic>
      <p:pic>
        <p:nvPicPr>
          <p:cNvPr id="8" name="Picture 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4498818" y="4391647"/>
            <a:ext cx="6084732" cy="4114800"/>
          </a:xfrm>
          <a:prstGeom prst="rect">
            <a:avLst/>
          </a:prstGeom>
        </p:spPr>
      </p:pic>
      <p:pic>
        <p:nvPicPr>
          <p:cNvPr id="9" name="Picture 9"/>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rot="-1027225">
            <a:off x="305601" y="325479"/>
            <a:ext cx="2582310" cy="2464932"/>
          </a:xfrm>
          <a:prstGeom prst="rect">
            <a:avLst/>
          </a:prstGeom>
        </p:spPr>
      </p:pic>
      <p:sp>
        <p:nvSpPr>
          <p:cNvPr id="17" name="Action Button: Blank 16">
            <a:hlinkClick r:id="" action="ppaction://hlinkshowjump?jump=previousslide" highlightClick="1">
              <a:snd r:embed="rId17" name="click.wav"/>
            </a:hlinkClick>
            <a:extLst>
              <a:ext uri="{FF2B5EF4-FFF2-40B4-BE49-F238E27FC236}">
                <a16:creationId xmlns:a16="http://schemas.microsoft.com/office/drawing/2014/main" id="{BBD47D6D-56EB-751B-CAF9-879081D8503A}"/>
              </a:ext>
            </a:extLst>
          </p:cNvPr>
          <p:cNvSpPr/>
          <p:nvPr/>
        </p:nvSpPr>
        <p:spPr>
          <a:xfrm>
            <a:off x="533400" y="8801100"/>
            <a:ext cx="1295400" cy="1054571"/>
          </a:xfrm>
          <a:prstGeom prst="actionButtonBlank">
            <a:avLst/>
          </a:prstGeom>
          <a:blipFill dpi="0" rotWithShape="1">
            <a:blip r:embed="rId1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Action Button: Blank 18">
            <a:hlinkClick r:id="rId19" action="ppaction://hlinksldjump" highlightClick="1">
              <a:snd r:embed="rId17" name="click.wav"/>
            </a:hlinkClick>
            <a:extLst>
              <a:ext uri="{FF2B5EF4-FFF2-40B4-BE49-F238E27FC236}">
                <a16:creationId xmlns:a16="http://schemas.microsoft.com/office/drawing/2014/main" id="{43D9C669-E7A0-84F7-8669-6E4A5A40CDC6}"/>
              </a:ext>
            </a:extLst>
          </p:cNvPr>
          <p:cNvSpPr/>
          <p:nvPr/>
        </p:nvSpPr>
        <p:spPr>
          <a:xfrm>
            <a:off x="15917574" y="8984495"/>
            <a:ext cx="1524000" cy="762000"/>
          </a:xfrm>
          <a:prstGeom prst="actionButtonBlank">
            <a:avLst/>
          </a:prstGeom>
          <a:blipFill dpi="0" rotWithShape="1">
            <a:blip r:embed="rId2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 name="Online Media 3" title="Revolusi Bumi">
            <a:hlinkClick r:id="" action="ppaction://media"/>
            <a:extLst>
              <a:ext uri="{FF2B5EF4-FFF2-40B4-BE49-F238E27FC236}">
                <a16:creationId xmlns:a16="http://schemas.microsoft.com/office/drawing/2014/main" id="{FF17CA85-9B59-6571-523E-47C71C609F2B}"/>
              </a:ext>
            </a:extLst>
          </p:cNvPr>
          <p:cNvPicPr>
            <a:picLocks noRot="1" noChangeAspect="1"/>
          </p:cNvPicPr>
          <p:nvPr>
            <a:videoFile r:link="rId2"/>
          </p:nvPr>
        </p:nvPicPr>
        <p:blipFill>
          <a:blip r:embed="rId21"/>
          <a:stretch>
            <a:fillRect/>
          </a:stretch>
        </p:blipFill>
        <p:spPr>
          <a:xfrm>
            <a:off x="5216872" y="4391647"/>
            <a:ext cx="7486694" cy="422998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5E8D74DD-A802-4C50-A12E-D83D167BCB82}"/>
  <p:tag name="ISPRING_RESOURCE_FOLDER" val="C:\Users\Asus VivoBook 14\OneDrive\Documents\KULIAH SEMESTER 3\KWU TP\UAS\ROTASI DAN REVOLUSI BUMI KELAS VI SEKOLAH DASAR\"/>
  <p:tag name="ISPRING_PRESENTATION_PATH" val="C:\Users\Asus VivoBook 14\OneDrive\Documents\KULIAH SEMESTER 3\KWU TP\UAS\ROTASI DAN REVOLUSI BUMI KELAS VI SEKOLAH DASAR.pptx"/>
  <p:tag name="ISPRING_PROJECT_VERSION" val="9.3"/>
  <p:tag name="ISPRING_PROJECT_FOLDER_UPDATED" val="1"/>
  <p:tag name="ISPRING_SCREEN_RECS_UPDATED" val="C:\Users\Asus VivoBook 14\OneDrive\Documents\KULIAH SEMESTER 3\KWU TP\UAS\ROTASI DAN REVOLUSI BUMI KELAS VI SEKOLAH DASAR\"/>
  <p:tag name="ISPRING_FIRST_PUBLISH" val="1"/>
  <p:tag name="ISPRING_PRESENTATION_COURSE_TITLE" val="ROTASI DAN REVOLUSI BUMI KELAS VI SEKOLAH DASAR"/>
  <p:tag name="ISPRING_LMS_API_VERSION" val="SCORM 2004 (2nd edition)"/>
  <p:tag name="ISPRING_ULTRA_SCORM_COURSE_ID" val="D41F473B-BE15-4FB8-A9C8-04D0929167BC"/>
  <p:tag name="ISPRING_CMI5_LAUNCH_METHOD" val="any window"/>
  <p:tag name="ISPRINGCLOUDFOLDERID" val="1"/>
  <p:tag name="ISPRINGONLINEFOLDERID" val="1"/>
  <p:tag name="ISPRING_OUTPUT_FOLDER" val="[[&quot;\u0003\uFFFD\u0013\u0004{979D8A08-E57F-40A7-BB7C-486CF6F7DA5A}&quot;,&quot;C:\\Users\\Asus VivoBook 14\\OneDrive\\Documents\\KULIAH SEMESTER 3\\KWU TP\\UAS\\ISPRING KWU&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SCALE&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wordSettings&quot;:{&quot;printCopies&quot;:1},&quot;studioSettings&quot;:{&quot;onlineDestinationFolderId&quot;:&quot;1&quot;}}"/>
  <p:tag name="ISPRING_SCORM_RATE_SLIDES" val="0"/>
  <p:tag name="ISPRING_SCORM_PASSING_SCORE" val="0.000000"/>
  <p:tag name="ISPRING_CURRENT_PLAYER_ID" val="universal"/>
  <p:tag name="ISPRING_PLAYERS_CUSTOMIZATION_2" val="UEsDBBQAAgAIAA6GPlPDxJh2RwMAAOEJAAAUAAAAdW5pdmVyc2FsL3BsYXllci54bWytVltv0zAUfu6k/YfI74tbCmyrkiFAqngANKnc3io3OU1MEzvYzrLu13Pi3ENamESlVsnx+T6fy+fjem8e08R5AKW5FD5ZuHPigAhkyEXkk69f1lc35M3d5YWXJewIyuGhT3LBSwBLiBOCDhTPDILvmYl90jO4yEycTHGpuDn6ZDlH7nan5YJcXszQRWifxMZkK0qLonC5RoSItEzykkS7gUxppkCDMKBoFQZxGuzK/B2N31QKao4Z6B4yM8/fuCZpOR41H5AUS1eqiL6Yzxf0x6ePmyCGlF1xoQ0TARAHKzmzpdyx4PBJhnkCurTNvCrIDRhTBmFtM8+s+OJGOFoFPqkctilozSLQbiIiQlu/hrMhqDCNdctEuBXsgUeszG2ray/boo5Ex1KZIDc1+gDHnWQq3Lb2nr9HJyL29gnTcc2nB7lY/gOvk7F+2/J9MhabUb5LuI5xqQ/prNNJ0OGuXmprbGX7tZHtumQijoJfOVcQ2tdv7QmYL0i1YStzG6eriwAX8GnNAiPV8T3CULq1bNxWKW6lFNeCWg633X3TUZAm2z0wkytoSjXzHngI8jNTyvbrzqgcPDoy1lg6BHu0SrluUtcQLzZp8uofelP6jVrzU5/rjAX8j8Z8QKK2JlyE8Ljm6GMgxZoawGKXNtdkiVvu2cWk813aO0wDU3cSsCmYiGOYigDPfsgMo52dnoKCYhpdglyNsL2Fk+CYR3GCXzPJMF49SZMydZhk6C2cBCcyOExAW/NJ4E7JAjPUeZbhAPizeH+utx2h45aMdNmK0aMT49ALcm1kyp+s0gdz0qyspM+c3ssL59SnAb3NeAu5np9DjCbBIK5mLuzPEeBceOBQbAY8V7XVzXCIT8z68mk04EvTfTljmulcGrZZZRnPcTB5Vnk15zjPRj4h7FmemPf9hIaXh4WOEp6+N6a4vuNZlcWGP4FT8LD8a7BYYqmdGEq9++T1zbLHgFrEyTjY3ppO7biXoqmD61L7Vv3adjQ3VK2VSmanJOXVvagw1Tx4h3KMlMxFOBKAbVhNrxOcx28VMCeBPWa0eIHHQ2Y+eYkPdc63r267lK8Xtw3WxnVfbVzF8ozrqA64kx+tD1KbiFfPNXz8DVBLAwQUAAIACADjio9VyqMDbmwGAAAoGQAAHQAAAHVuaXZlcnNhbC9jb21tb25fbWVzc2FnZXMubG5nrVnbbuM2EH0vsP9AGAjQAtvsboFdFEXiBS0zthBZ1Ep0vGlRCIxF20Qk0dXFifvUr+mH9Us6pGTH3gskOQGSIJIxZ4bDM2eG9MXHxyRGG5HlUqWXvXfnb3tIpHMVyXR52Zuyq59/7aG84GnEY5WKy16qeuhj/9UPFzFPlyVfCvj/1Q8IXSQiz+Ex7+unp2cko8ueNwixZZEgsAcOCbFv49DBA+KEA2xdh4yGAzKy3V5/pFABPyuB7sRSpikEgdTCvMhjGYmLNzVqNyeUMToJPewSp9cfqKJQCRrw7DQ0F9/YI8xs6oaDKQC7Qa/v8o1c8gJSiO5KgE/z07ADwpjtjgARz+dgIO9kLIstCkRRQC5ORXXsIen1g9MzyKi3Sx9T6665mw5tCmnz/SprBhJWWEZSoZRnmUlcB0DPwbfEDwOLAKiGpiwMpp5HfUaGEKFmi0zKuNoQmaNUFSgv12uVFSJCMjWE4kcZTlSn3ATXthuCe7O++rXt2Ow2nFCda1ZmKQLnL+bEpf4EO0foi8ULwHs+CYjLIJ3emDLa63uZyEVaiAytV6pQXfA0zUI3pFehRacuqxmHzj5NSWB23p1OBsQ/0yV9xiiD9ew+Cs46OLoBP98g1A04O41QMwwJmGD/usqJ5RN4MQxnNhv3+lYmuKbNgyxWSAbrTIuS2PC4rPhVa2eTu53SYc+rdWMX94DP75usLTqB+rsNHToCsbRHEJZK1jzdIkct1Y+/fPjw+O79h586wQRAKOcYCBmk929bALnMp04lCqFLPsNu67/d7OiUObYLhK7/6WYN1L0BvsLfRrup7wPJa4bagVEMnQuHGMW4VSVa8Y3QzWcjxYPRBygCmdV9R38wV/AiLRsrbEgnGEgEdcV829IEhUJQWbZ9XclOWaxUBu5yFMmc38VALe1Ts0p/vq7qr+KW0lIFAhaphMv0vNn1zHUoHhqSTYDdeKTVYr8oQDqCN5Te6LJ5DS4e0ljxCC0yAYA0QHy9juW8FtGa917Mt41R+HgGTQzITp0A9Gu4e9PrkzRCw4zrxXZE8XFAfADIeC6yE2xDw3VjjnAcd0MY26OxA79MhzCWy1UMv0XXODwCTPBEo1LUcoyDYEb9oU6aVmOO1jzPH1QWHbH0cD+bgG3XolAIFjsA181yDwz8kDD7ZZmYF81gECU2/K7rCpYKBAyZEQNdUkmZF1A2yToWhTDRSr0UPq8GJbFQUF+xgNnJcB+8m2JrpLmDp641DgdsL6EOL9P5qqUdFOc36+OwGkqgySHnG2Oq0WDW/AzqAmJIu1jQa9DA6y4WtwSGRPjTZHMwrYLu7URpJ3pzrjUm3taDhGbTRqoyhzc6JSBNZkfy825uAgJ93WU2dr6jrRXqbhJbyo2AOLJIZI2OQO4tMtRF9Wlq/x5eYdsxnfpL6vGtmfp4tOHpXB8n5lzv6RY+i2RkPtO0N/7/KuXfiBe11J/VXcIdks9nXeM5aizfqQheFCJZF02udcLq8E+JQpf4d0Nos/TT/O+H8hfZmYMx/tn7c3Rc6LJHjUE8M1Ptd+ulI6knfwIDi26OMGPE7a3G2u3AprojNp87nuxs9+romGGnC9Xe2qU1gKvQqRjBGHJsIg9g1EmgC7W3NWePw/DNqaO9/YwMAptB15mJu1wWjZ5NPbfur6acT2+sBzPrUbNhNnPI0S0HQMYygfijFpjTCdlloGoRRyuZqTKOTPnH8t60CchtmYivp+FFphLzNub5jv5Vm/r4nCiqxfmVU6/DPLWv4Nb7c1DAp+9SQLAPY4yFXUvPPpau9rilEZSPToXDgt3oBHWU8GK+gna8UGUatQSqjmBDcoUBrF5zIHjWPIXVAF+EUb1F9dvfOoHoiQ5ElOzB/nBVIfI/O4PoZewxqsuLQjwWzUDTgWFRENKrK5jkFosmC4YHxyGbhzZW9VF5Z9fy5MxsYP+LHEl51RQTlcCr82a/TF/YGbJgxrA1nkD9BabcVJnB0NkFYUc3i059ONLVlWsBEAwQTBaxQOSR63rrgqovfkCZzSGt15/w7B5knSkVd4rNbKAup6Lbmp7uQMoilmmnyJ/XVPWCme2FeDg0F0KQSTjv31czRAQHznl9MxSrZWswa4xd6Bpf4IlIFl0BfUL2Fz76UsNcIDiK628m/vvn3yb76pKw1mSQver5SfQ2X/ft/VNuvtO4eHPwFcf/UEsDBBQAAgAIAOOKj1U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44qPVVmeMImVAwAA3hAAACcAAAB1bml2ZXJzYWwvZmxhc2hfcHVibGlzaGluZ19zZXR0aW5ncy54bWztWM1yGkcQvvMUU5vy0axky7GjWlA5sFQoS0BpN7Z1Ug07Azul+dnMDxif/DR+sDxJenYAQyTbK9skqkoOFGxP99ffdPd075CcvRMcLag2TMlOdNw+ihCVhSJMzjvR7/ng8YsIGYslwVxJ2omkitBZt5VUbsqZKTNqLagaBDDSnFa2E5XWVqdxvFwu28xU2q8q7izgm3ahRFxpaqi0VMcVxyv4squKmmiN0AAAPkLJtVm31UIoCUgXijhOESPAXDK/KcwHHJsyioPaFBc3c62cJD3FlUZ6Pu1EP/XS/nH/6UYnQPWZoNLHxHRB6MX2FBPCPAvMM/aeopKyeQl0n5xEaMmILeufsddP4tsoNXbYOvYoPQUxkHYNL6jFBFscHoM/S99ZsxEEEVlJLFiRwwry++9E/fz6t6tJenk+HL26zsfj83w4CSRqm3gfJ4n3HSVASDld0K2fBFuLixJ4g80Mc0OTeFe0UWM+g7iwbAExoX+jOXOcZ66qlLZdqx2taewKt/Q+A5PMlNzbu39GU8UhtTUpqFIxpWSEBd1JdnbD5AA0jyM0gzjxVScaV1SiDEsoMGYxZ8UWwLipsczWhTVYa7/UDHMEeHACKLrIok8Uws6KEmtDd6ltVoxPa9F9oxwnaKUc4uyGIqsQhNgJ+FVStJt/NNNK1FKoUIsMZ+BxweiSkrM6XmvAzzm6AhfCgSUch4pTGzz84dh7NKUzpQGX4gUcHpAzE/Db9wKusDGfQPGG46PsfNhPr4ejfvr2kd8gJgssi3uCQ01RUdmD4OMVkspu7CAcBXaG1kkhjNRrTfbW/vY0bMsa8vyDsrGHb5hwHP9I+G1AdqAPmPLDeLlP4r/KoLHbEi/qg+4Pbw0NR5xBSgImLBTQkphct8EGgAWWSEm+QriAzmx821gw5QxIQoMI0ObbGQZ7KNP6aQ7tEzxqQnUjyKPjJ09Pnv38/MUvp+34zw8fH3/RaD2zJhx7d2Fo9b44tW7ZDpQWvnrIjv1wlKeXL3v58PUwv7rO07f5PkDN6Xa7TmI/Su6eLH5UPdjBMrlMXzdJzggi0agu0qwR3LiJ1vhVE63LMAknO1OwEQXobPNwUqG3cSYYVMLB6vQfqrXvfosJxXqYWnvIgfveQ/pfjdvDfm0+UOSy9GL46/i8//+Z/bciGJ6218+9+2YS33kh9iuCSSYgrP49ZXuL7j47OYIb7J1LrRag7f8n0W39BVBLAwQUAAIACADjio9VtwFFYH8DAADhDAAAIQAAAHVuaXZlcnNhbC9mbGFzaF9za2luX3NldHRpbmdzLnhtbJVXXU/bMBR951dU3Tsdha1DCpVKWyS0DtBgvDvNbWvh2JHtlHW/ftcfaew2oYEICd97jn0/jq9Fot4o721BKir4TX/YH5/1esmylBK4foG8YERDLyUK7rOb/t2fxaI/cBDBhHwGrSlfK2OpbD2KwLTUWvDzpeAa9znnQuaE9cdf7uxPMrDIUyyBYXXlrMgS6mO+DX/czjpR/BlXt6PZ9LqNsBR5QfhuIdbiPCXLt7UUJc9MaJfma6NtdgVIRvnbyYgYVfpeQx7FNL+YD+fDbpRCglJgQrqeTYaT7ydZjKTA9tmPrn5cTTpy6qM+bswBbUsV1ZY2Go4uR1dttIKsIS7ydD67mF224znuHnflw7gcQcNffTJzFP8O5Kc2F0VZfEYjhRRrU9ADzsh8JzlMkAyvHxJm1+Y7STAJmYNOClIxmmEbhMycFL+arw3cVkv/ZzgkEnO3pWBPpgkH08MoJGUwXhGmIBlUS+dUG/H+WGq8TXtAaKpBT5jiEykVjLUsPaq21bjf8E55FoC8oUa8ClbmMHUBB8DYXuOn01s7WML49rYgQAlbbwwirI018gHreoQMjDXy2bTrkbPdEfzQ4ziVIG6J72ZQfseNqo9e4ASXVb2qVeU1Jy3MNVfB0d5QYXKRwdjq6oXmYLqWDKzNhTQ4iinhZEvXROPD9Mvg0p1NRiWDA4eXWrOwEk01gya9LUUpFQaD7tdYeg0eR3Evh5roBax0hY6NdVPMcxFqwa47SN3vty+cW/c0viY3/ZzIN5AvQjDV73ke3kAsunuXjxlmXuNrCvKer0RHDhcawv1tnG1g4e5gVzjRmiw3OYbUlsG+pK6zzQ1M/LFNneVlnoKcoyAoVIqMbQ63oesNw1/9SuEdspjQ4nRMvcHtOKF7wQcGrwAgcrmproNbOE9eMk0ZbKEaKoHBJtyWWaJQ/k35GnXFmgwsnQTpZ1AtlBAXOxoIrxiXiKdZ6OigeU1SZTOLRko13eudo3lfjUkj1nBC2rVXUrQx+psqiL2KyklKLZ41kdpvWq997mQLE05zO4HQERzf4HEcJkThy2KdVRmO7HUI5tXab6YqQoOnjWLm7HjYRLGewyH7gtdzvJIA4YC1xrPgCfgJu1QQmT3sIdGb0OB2bMwRX007r3HS54VOBoHJNSfsSU45Nf+bTEulRU7/2b3m0Sv0IeQM90Pf+D9QSwMEFAACAAgA44qPVRi8N4iNAwAAaBAAACYAAAB1bml2ZXJzYWwvaHRtbF9wdWJsaXNoaW5nX3NldHRpbmdzLnhtbO1YW5PSSBR+51d0xfJR4qi76lRgyoVMSTkD1CRe5mmqSTeky75k+wLik7/GH+Yv8XQaEBwcMyrubtU+UKRP9/nO7etzCMnJO8HRnGrDlOxER+37EaKyUITJWSd6mZ/eexIhY7EkmCtJO5FUETrptpLKTTgzZUathaMGAYw0x5XtRKW11XEcLxaLNjOV9ruKOwv4pl0oEVeaGiot1XHF8RK+7LKiJlohNACAj1BypdZttRBKAtK5Io5TxAh4LpkPCvPnVvAoDqcmuHg708pJ0lNcaaRnk050p5f2j/oP12cCUp8JKn1KTBeEXmyPMSHMO4F5xt5TVFI2K8HbB48itGDElvVj7M8n8XWUGjtEjj1KT0EKpF3BC2oxwRaHZbBn6Ttr1oIgIkuJBSty2EE+/E7Uz6+eX47Ti7PB8MVVPhqd5YNxcKLWiXdxknjXUAIOKacLurGTYGtxUYLfoDPF3NAk3hatjzFfQFxYNoec0K/cnDrOM1dVStuu1Y7WbmwLN+59AyaZKrkTu1+jieJQ2dopIKmYUDLEAnIwPpURmkJi+LITjSoqUYYlEIpZzFmx0TBuYiyzNZFOV6efaYY5ArIA4yk6z6IvNkMoRYm1odu+rHeMr2PRfa0cJ2ipHOLsLUVWIcipE/BUUrRdcDTVStRSjo1FhjOwOGd0QclJnaAV4LcMXYIJ4UAT6F9xaoOFvx17jyZ0qjTgUjyHywJyZgJ++1bAFTbmCyhe+3g3Oxv006vBsJ++uesDxGSOZXFLcCARFZU9CD5eIqnsWg/SUWBnaF0Uwki91yS29o+XYcNjqPMvqsYOvmHCcfwr4TcJ2YI+YMkPY+U2hf+uB43NlnheX3R/eWtouOIMShIwYaOAbsXkqu81ACywREryJcIFtGLj28acKWdAEhpEgDY/7mHQB5rWqxnMRrCoCdWNIO8fPXj46I8/Hz95etyOP334eO9GpdWQGnPszYUp1btxTF3TPVVaePaQLf3BME8vnvXywatBfnmVp2/yXYDap+vtOon97Ng/Svxs+nqSTP65UTK+SF81KccQYm/EhDRrBDdqcmr0osmpizD7xltzr5EL0Mtm4W5CN+NMMKj9wZj5m9i194cKu5FegZCHYde/OVV7L+L/qWrMKrOva6GMCuaVflP7OlDWsvR88NforH/Q9LFm+fsPku5n0xdWm/fHnRfGJN77RtsC+e6/A93WZ1BLAwQUAAIACADjio9VAfBdgrwBAACNBgAAHwAAAHVuaXZlcnNhbC9odG1sX3NraW5fc2V0dGluZ3MuanONlFFPwjAQx9/9FGS+GqIDnfiGDBMSHkz0zfjQbcdY6HpNWxA0fnfXgdBuN2V9oX9++1/vuruvi171BGnQe+h91b/r/bO/rzWwmlFruPJ13qGXVg80LzJ4LUrghYCggWx+Xz3K3yeCMg5EbZrsXqytdvwCtP8sGNcuLgkLRWia0DaU4QcBbinw00vtkNY+JafOydoYFP0UhQFh+gJVyWomuHyqHzfDBowbUP+gC5aCZ3ob3j/GneTJcfgYxZORy6VYSiZ2c8yxn7B0lStci+wQf2CXSy93ElR146uusLzQZmagbAae3kzDadhNSgVawyHuKB6H4zsS5iwB7iYUDe+H4z9Qz7hd0Aa9KXRhfukojAbR0KUly6FVpck0vokHPiYqr1Y1W8H3nIGt6UpGcrYDdY4VyrU84wKlwtxWpI1GdpEoR5YVIt9z8cgukrOHtbZd30Y9MvoJquz4VVzb5TKtYnhtVvpdup8NTtstiS4uu6bNGaPCkM2uG1Hn1JzglEjFRUKT1MunueWdxjRHj92/VXkztQL1isircWpvCXQ1XUDNxAKtwIxh6bKstCqfd3dykEdPz06yec6L7x9QSwMEFAACAAgA44qPVZQTsyJpAAAAbgAAABwAAAB1bml2ZXJzYWwvbG9jYWxfc2V0dGluZ3MueG1sDcwxDoMwDEDRnVNY3int1oHAxlaW0gNYxEWRHBuRgOD2ZPvD02/7MwocvKVg6vD1eCKwzuaDLg5/01C/EVIm9SSm7FANoe+qVmwm+XLOBSZYhS7eJo4lMo8Uixx2EajhU17/wB6brroBUEsDBBQAAgAIAOSKj1WLHbDx6gAAABoSAAAXAAAAdW5pdmVyc2FsL3VuaXZlcnNhbC5wbmfrDPBz5+WS4mJgYOD19HAJYmBgvs3AwPSKgw0oonrDPQFIMRYHuTsxrDsn8xLIYUl39HVkYNjYz/0nkRXI5yzwiCxmYBAqAWHGe2nyFQwMgus9XRxDKuLeXt/I22DAcMDg3/5N/F/aNm1wXtqxdNsU5SJdoEaF1G2MQDKNAnKb6e1kHs9JKp6T+rKvf8thZmA44HnGDGj2kVFylBwlR8lRcpQcJUfJUXKUHCVHyVFylBwlR8mhS9bNzAWPePhlnfsZ87E8ejMvUHSP8W0gKUAWOSHqNdu8GfNqd3ycpwLkMni6+rmsc0poAgBQSwMEFAACAAgA5IqPVV5aIrlJAAAAagAAABsAAAB1bml2ZXJzYWwvdW5pdmVyc2FsLnBuZy54bWyzsa/IzVEoSy0qzszPs1Uy1DNQsrfj5bIpKEoty0wtV6gAihnpGUCAkkIlKrc8M6Ukw1bJ0swYIZaRmpmeUWKrZG6EUKgPNBIAUEsBAgAAFAACAAgADoY+U8PEmHZHAwAA4QkAABQAAAAAAAAAAQAAAAAAAAAAAHVuaXZlcnNhbC9wbGF5ZXIueG1sUEsBAgAAFAACAAgA44qPVcqjA25sBgAAKBkAAB0AAAAAAAAAAQAAAAAAeQMAAHVuaXZlcnNhbC9jb21tb25fbWVzc2FnZXMubG5nUEsBAgAAFAACAAgA44qPVRUeYBujAAAAfwEAAC4AAAAAAAAAAQAAAAAAIAoAAHVuaXZlcnNhbC9wbGF5YmFja19hbmRfbmF2aWdhdGlvbl9zZXR0aW5ncy54bWxQSwECAAAUAAIACADjio9VWZ4wiZUDAADeEAAAJwAAAAAAAAABAAAAAAAPCwAAdW5pdmVyc2FsL2ZsYXNoX3B1Ymxpc2hpbmdfc2V0dGluZ3MueG1sUEsBAgAAFAACAAgA44qPVbcBRWB/AwAA4QwAACEAAAAAAAAAAQAAAAAA6Q4AAHVuaXZlcnNhbC9mbGFzaF9za2luX3NldHRpbmdzLnhtbFBLAQIAABQAAgAIAOOKj1UYvDeIjQMAAGgQAAAmAAAAAAAAAAEAAAAAAKcSAAB1bml2ZXJzYWwvaHRtbF9wdWJsaXNoaW5nX3NldHRpbmdzLnhtbFBLAQIAABQAAgAIAOOKj1UB8F2CvAEAAI0GAAAfAAAAAAAAAAEAAAAAAHgWAAB1bml2ZXJzYWwvaHRtbF9za2luX3NldHRpbmdzLmpzUEsBAgAAFAACAAgA44qPVZQTsyJpAAAAbgAAABwAAAAAAAAAAQAAAAAAcRgAAHVuaXZlcnNhbC9sb2NhbF9zZXR0aW5ncy54bWxQSwECAAAUAAIACADkio9Vix2w8eoAAAAaEgAAFwAAAAAAAAAAAAAAAAAUGQAAdW5pdmVyc2FsL3VuaXZlcnNhbC5wbmdQSwECAAAUAAIACADkio9VXloiuUkAAABqAAAAGwAAAAAAAAABAAAAAAAzGgAAdW5pdmVyc2FsL3VuaXZlcnNhbC5wbmcueG1sUEsFBgAAAAAKAAoABgMAALUaAAAAAA=="/>
  <p:tag name="ISPRING_ULTRA_SCORM_COURCE_TITLE" val="BISMILLAH GITHUB"/>
  <p:tag name="ISPRING_SCORM_ENDPOINT" val="&lt;endpoint&gt;&lt;enable&gt;0&lt;/enable&gt;&lt;lrs&gt;http://&lt;/lrs&gt;&lt;auth&gt;0&lt;/auth&gt;&lt;login&gt;&lt;/login&gt;&lt;password&gt;&lt;/password&gt;&lt;key&gt;&lt;/key&gt;&lt;name&gt;&lt;/name&gt;&lt;email&gt;&lt;/email&gt;&lt;/endpoint&gt;&#10;"/>
  <p:tag name="ISPRING_SCORM_RATE_QUIZZES" val="0"/>
  <p:tag name="ISPRING_PRESENTATION_TITLE" val="BISMILLAH GITHUB"/>
</p:tagLst>
</file>

<file path=ppt/tags/tag10.xml><?xml version="1.0" encoding="utf-8"?>
<p:tagLst xmlns:a="http://schemas.openxmlformats.org/drawingml/2006/main" xmlns:r="http://schemas.openxmlformats.org/officeDocument/2006/relationships" xmlns:p="http://schemas.openxmlformats.org/presentationml/2006/main">
  <p:tag name="GENSWF_SLIDE_UID" val="{D7A73F7F-50BD-4685-B6A9-6001A29B03AA}:265"/>
</p:tagLst>
</file>

<file path=ppt/tags/tag11.xml><?xml version="1.0" encoding="utf-8"?>
<p:tagLst xmlns:a="http://schemas.openxmlformats.org/drawingml/2006/main" xmlns:r="http://schemas.openxmlformats.org/officeDocument/2006/relationships" xmlns:p="http://schemas.openxmlformats.org/presentationml/2006/main">
  <p:tag name="GENSWF_SLIDE_UID" val="{609C95DD-5311-4C0C-A87E-77C9E6C90C1E}:266"/>
  <p:tag name="ISPRING_SLIDE_INDENT_LEVEL" val="0"/>
  <p:tag name="ISPRING_CUSTOM_TIMING_USED" val="0"/>
  <p:tag name="ISPRING_PLAYER_PLAYLIST_ID" val="201a04ddb9121b476dd3cf856fba1dfbde02ba54"/>
</p:tagLst>
</file>

<file path=ppt/tags/tag12.xml><?xml version="1.0" encoding="utf-8"?>
<p:tagLst xmlns:a="http://schemas.openxmlformats.org/drawingml/2006/main" xmlns:r="http://schemas.openxmlformats.org/officeDocument/2006/relationships" xmlns:p="http://schemas.openxmlformats.org/presentationml/2006/main">
  <p:tag name="GENSWF_SLIDE_UID" val="{DAF780B3-7634-466E-8472-27784BD935E8}:267"/>
  <p:tag name="ISPRING_SLIDE_INDENT_LEVEL" val="0"/>
  <p:tag name="ISPRING_CUSTOM_TIMING_USED" val="0"/>
  <p:tag name="ISPRING_PLAYER_PLAYLIST_ID" val="201a04ddb9121b476dd3cf856fba1dfbde02ba54"/>
</p:tagLst>
</file>

<file path=ppt/tags/tag13.xml><?xml version="1.0" encoding="utf-8"?>
<p:tagLst xmlns:a="http://schemas.openxmlformats.org/drawingml/2006/main" xmlns:r="http://schemas.openxmlformats.org/officeDocument/2006/relationships" xmlns:p="http://schemas.openxmlformats.org/presentationml/2006/main">
  <p:tag name="GENSWF_SLIDE_UID" val="{68983365-1CF9-4417-9C75-DDA9AD98ED57}:268"/>
  <p:tag name="ISPRING_SLIDE_INDENT_LEVEL" val="0"/>
  <p:tag name="ISPRING_CUSTOM_TIMING_USED" val="0"/>
  <p:tag name="ISPRING_PLAYER_PLAYLIST_ID" val="201a04ddb9121b476dd3cf856fba1dfbde02ba54"/>
</p:tagLst>
</file>

<file path=ppt/tags/tag14.xml><?xml version="1.0" encoding="utf-8"?>
<p:tagLst xmlns:a="http://schemas.openxmlformats.org/drawingml/2006/main" xmlns:r="http://schemas.openxmlformats.org/officeDocument/2006/relationships" xmlns:p="http://schemas.openxmlformats.org/presentationml/2006/main">
  <p:tag name="GENSWF_SLIDE_UID" val="{CAA78290-B7C7-4979-9DF7-FD6DB6074BA5}:269"/>
  <p:tag name="ISPRING_SLIDE_INDENT_LEVEL" val="0"/>
  <p:tag name="ISPRING_CUSTOM_TIMING_USED" val="0"/>
  <p:tag name="ISPRING_PLAYER_PLAYLIST_ID" val="201a04ddb9121b476dd3cf856fba1dfbde02ba54"/>
</p:tagLst>
</file>

<file path=ppt/tags/tag15.xml><?xml version="1.0" encoding="utf-8"?>
<p:tagLst xmlns:a="http://schemas.openxmlformats.org/drawingml/2006/main" xmlns:r="http://schemas.openxmlformats.org/officeDocument/2006/relationships" xmlns:p="http://schemas.openxmlformats.org/presentationml/2006/main">
  <p:tag name="GENSWF_SLIDE_UID" val="{2E99ED6F-6986-42BB-B121-B399C3466BB5}:270"/>
  <p:tag name="ISPRING_SLIDE_INDENT_LEVEL" val="0"/>
  <p:tag name="ISPRING_CUSTOM_TIMING_USED" val="0"/>
  <p:tag name="ISPRING_PLAYER_PLAYLIST_ID" val="201a04ddb9121b476dd3cf856fba1dfbde02ba54"/>
</p:tagLst>
</file>

<file path=ppt/tags/tag16.xml><?xml version="1.0" encoding="utf-8"?>
<p:tagLst xmlns:a="http://schemas.openxmlformats.org/drawingml/2006/main" xmlns:r="http://schemas.openxmlformats.org/officeDocument/2006/relationships" xmlns:p="http://schemas.openxmlformats.org/presentationml/2006/main">
  <p:tag name="GENSWF_SLIDE_UID" val="{72FCF4AD-C6C0-49CE-9376-F17CD52BE5F3}:271"/>
  <p:tag name="ISPRING_SLIDE_INDENT_LEVEL" val="0"/>
  <p:tag name="ISPRING_CUSTOM_TIMING_USED" val="0"/>
  <p:tag name="ISPRING_PLAYER_PLAYLIST_ID" val="201a04ddb9121b476dd3cf856fba1dfbde02ba54"/>
</p:tagLst>
</file>

<file path=ppt/tags/tag17.xml><?xml version="1.0" encoding="utf-8"?>
<p:tagLst xmlns:a="http://schemas.openxmlformats.org/drawingml/2006/main" xmlns:r="http://schemas.openxmlformats.org/officeDocument/2006/relationships" xmlns:p="http://schemas.openxmlformats.org/presentationml/2006/main">
  <p:tag name="GENSWF_SLIDE_UID" val="{09A39FEB-5658-431B-8624-CF281ADAF6A8}:272"/>
  <p:tag name="ISPRING_SLIDE_INDENT_LEVEL" val="0"/>
  <p:tag name="ISPRING_CUSTOM_TIMING_USED" val="0"/>
  <p:tag name="ISPRING_PLAYER_PLAYLIST_ID" val="201a04ddb9121b476dd3cf856fba1dfbde02ba54"/>
</p:tagLst>
</file>

<file path=ppt/tags/tag18.xml><?xml version="1.0" encoding="utf-8"?>
<p:tagLst xmlns:a="http://schemas.openxmlformats.org/drawingml/2006/main" xmlns:r="http://schemas.openxmlformats.org/officeDocument/2006/relationships" xmlns:p="http://schemas.openxmlformats.org/presentationml/2006/main">
  <p:tag name="GENSWF_SLIDE_UID" val="{0A7801E2-3D49-459E-9F1B-EA6595BD6E34}:273"/>
  <p:tag name="ISPRING_SLIDE_INDENT_LEVEL" val="0"/>
  <p:tag name="ISPRING_CUSTOM_TIMING_USED" val="0"/>
  <p:tag name="ISPRING_PLAYER_PLAYLIST_ID" val="201a04ddb9121b476dd3cf856fba1dfbde02ba54"/>
</p:tagLst>
</file>

<file path=ppt/tags/tag19.xml><?xml version="1.0" encoding="utf-8"?>
<p:tagLst xmlns:a="http://schemas.openxmlformats.org/drawingml/2006/main" xmlns:r="http://schemas.openxmlformats.org/officeDocument/2006/relationships" xmlns:p="http://schemas.openxmlformats.org/presentationml/2006/main">
  <p:tag name="GENSWF_SLIDE_UID" val="{464BA9D5-3F07-45E8-B54B-C2E19FAE81AB}:274"/>
  <p:tag name="ISPRING_SLIDE_INDENT_LEVEL" val="0"/>
  <p:tag name="ISPRING_CUSTOM_TIMING_USED" val="0"/>
</p:tagLst>
</file>

<file path=ppt/tags/tag2.xml><?xml version="1.0" encoding="utf-8"?>
<p:tagLst xmlns:a="http://schemas.openxmlformats.org/drawingml/2006/main" xmlns:r="http://schemas.openxmlformats.org/officeDocument/2006/relationships" xmlns:p="http://schemas.openxmlformats.org/presentationml/2006/main">
  <p:tag name="GENSWF_SLIDE_UID" val="{C6184A39-A853-4F6B-B089-5F89D2DE5D8A}:256"/>
  <p:tag name="ISPRING_SLIDE_INDENT_LEVEL" val="0"/>
  <p:tag name="ISPRING_CUSTOM_TIMING_USED" val="0"/>
  <p:tag name="ISPRING_PLAYER_PLAYLIST_ID" val="201a04ddb9121b476dd3cf856fba1dfbde02ba54"/>
</p:tagLst>
</file>

<file path=ppt/tags/tag20.xml><?xml version="1.0" encoding="utf-8"?>
<p:tagLst xmlns:a="http://schemas.openxmlformats.org/drawingml/2006/main" xmlns:r="http://schemas.openxmlformats.org/officeDocument/2006/relationships" xmlns:p="http://schemas.openxmlformats.org/presentationml/2006/main">
  <p:tag name="GENSWF_SLIDE_UID" val="{E14FCABC-10EE-41AD-8365-BB663557A4C2}:275"/>
  <p:tag name="ISPRING_SLIDE_INDENT_LEVEL" val="0"/>
  <p:tag name="ISPRING_CUSTOM_TIMING_USED" val="0"/>
  <p:tag name="ISPRING_PLAYER_PLAYLIST_ID" val="201a04ddb9121b476dd3cf856fba1dfbde02ba54"/>
</p:tagLst>
</file>

<file path=ppt/tags/tag21.xml><?xml version="1.0" encoding="utf-8"?>
<p:tagLst xmlns:a="http://schemas.openxmlformats.org/drawingml/2006/main" xmlns:r="http://schemas.openxmlformats.org/officeDocument/2006/relationships" xmlns:p="http://schemas.openxmlformats.org/presentationml/2006/main">
  <p:tag name="GENSWF_SLIDE_UID" val="{D6DB2F51-7B50-4F04-8952-4D6872C136E8}:276"/>
  <p:tag name="ISPRING_SLIDE_INDENT_LEVEL" val="0"/>
  <p:tag name="ISPRING_CUSTOM_TIMING_USED" val="0"/>
  <p:tag name="ISPRING_PLAYER_PLAYLIST_ID" val="201a04ddb9121b476dd3cf856fba1dfbde02ba54"/>
</p:tagLst>
</file>

<file path=ppt/tags/tag22.xml><?xml version="1.0" encoding="utf-8"?>
<p:tagLst xmlns:a="http://schemas.openxmlformats.org/drawingml/2006/main" xmlns:r="http://schemas.openxmlformats.org/officeDocument/2006/relationships" xmlns:p="http://schemas.openxmlformats.org/presentationml/2006/main">
  <p:tag name="GENSWF_SLIDE_UID" val="{101678CF-84FE-458D-9366-8B4D2A5FCC7C}:277"/>
  <p:tag name="ISPRING_SLIDE_INDENT_LEVEL" val="0"/>
  <p:tag name="ISPRING_CUSTOM_TIMING_USED" val="0"/>
  <p:tag name="ISPRING_PLAYER_PLAYLIST_ID" val="201a04ddb9121b476dd3cf856fba1dfbde02ba54"/>
</p:tagLst>
</file>

<file path=ppt/tags/tag23.xml><?xml version="1.0" encoding="utf-8"?>
<p:tagLst xmlns:a="http://schemas.openxmlformats.org/drawingml/2006/main" xmlns:r="http://schemas.openxmlformats.org/officeDocument/2006/relationships" xmlns:p="http://schemas.openxmlformats.org/presentationml/2006/main">
  <p:tag name="GENSWF_SLIDE_UID" val="{43A54911-DE1E-4B0A-B84D-601467E76183}:278"/>
</p:tagLst>
</file>

<file path=ppt/tags/tag24.xml><?xml version="1.0" encoding="utf-8"?>
<p:tagLst xmlns:a="http://schemas.openxmlformats.org/drawingml/2006/main" xmlns:r="http://schemas.openxmlformats.org/officeDocument/2006/relationships" xmlns:p="http://schemas.openxmlformats.org/presentationml/2006/main">
  <p:tag name="GENSWF_SLIDE_UID" val="{743E7CB0-66F4-45D8-BE9D-29FC8842083C}:279"/>
  <p:tag name="ISPRING_SLIDE_INDENT_LEVEL" val="0"/>
  <p:tag name="ISPRING_CUSTOM_TIMING_USED" val="0"/>
  <p:tag name="ISPRING_PLAYER_PLAYLIST_ID" val="201a04ddb9121b476dd3cf856fba1dfbde02ba54"/>
</p:tagLst>
</file>

<file path=ppt/tags/tag25.xml><?xml version="1.0" encoding="utf-8"?>
<p:tagLst xmlns:a="http://schemas.openxmlformats.org/drawingml/2006/main" xmlns:r="http://schemas.openxmlformats.org/officeDocument/2006/relationships" xmlns:p="http://schemas.openxmlformats.org/presentationml/2006/main">
  <p:tag name="GENSWF_SLIDE_UID" val="{4EE03331-95EE-4DB3-A0F6-49C5E0D91562}:282"/>
  <p:tag name="ISPRING_SLIDE_INDENT_LEVEL" val="0"/>
  <p:tag name="ISPRING_CUSTOM_TIMING_USED" val="0"/>
  <p:tag name="ISPRING_PLAYER_PLAYLIST_ID" val="201a04ddb9121b476dd3cf856fba1dfbde02ba54"/>
</p:tagLst>
</file>

<file path=ppt/tags/tag26.xml><?xml version="1.0" encoding="utf-8"?>
<p:tagLst xmlns:a="http://schemas.openxmlformats.org/drawingml/2006/main" xmlns:r="http://schemas.openxmlformats.org/officeDocument/2006/relationships" xmlns:p="http://schemas.openxmlformats.org/presentationml/2006/main">
  <p:tag name="GENSWF_SLIDE_UID" val="{340AAABE-2386-461C-8776-72DB617650A8}:280"/>
  <p:tag name="ISPRING_SLIDE_INDENT_LEVEL" val="0"/>
  <p:tag name="ISPRING_CUSTOM_TIMING_USED" val="0"/>
  <p:tag name="ISPRING_PLAYER_PLAYLIST_ID" val="201a04ddb9121b476dd3cf856fba1dfbde02ba54"/>
</p:tagLst>
</file>

<file path=ppt/tags/tag3.xml><?xml version="1.0" encoding="utf-8"?>
<p:tagLst xmlns:a="http://schemas.openxmlformats.org/drawingml/2006/main" xmlns:r="http://schemas.openxmlformats.org/officeDocument/2006/relationships" xmlns:p="http://schemas.openxmlformats.org/presentationml/2006/main">
  <p:tag name="GENSWF_SLIDE_UID" val="{5C4B6E39-77E4-42AF-AD6E-696C2CA5F68B}:257"/>
  <p:tag name="ISPRING_SLIDE_INDENT_LEVEL" val="0"/>
  <p:tag name="ISPRING_CUSTOM_TIMING_USED" val="0"/>
  <p:tag name="ISPRING_PLAYER_PLAYLIST_ID" val="201a04ddb9121b476dd3cf856fba1dfbde02ba54"/>
</p:tagLst>
</file>

<file path=ppt/tags/tag4.xml><?xml version="1.0" encoding="utf-8"?>
<p:tagLst xmlns:a="http://schemas.openxmlformats.org/drawingml/2006/main" xmlns:r="http://schemas.openxmlformats.org/officeDocument/2006/relationships" xmlns:p="http://schemas.openxmlformats.org/presentationml/2006/main">
  <p:tag name="GENSWF_SLIDE_UID" val="{4747B58D-E108-4B7E-ACFB-1AA9062EC730}:258"/>
  <p:tag name="ISPRING_SLIDE_INDENT_LEVEL" val="0"/>
  <p:tag name="ISPRING_CUSTOM_TIMING_USED" val="0"/>
  <p:tag name="ISPRING_PLAYER_PLAYLIST_ID" val="201a04ddb9121b476dd3cf856fba1dfbde02ba54"/>
</p:tagLst>
</file>

<file path=ppt/tags/tag5.xml><?xml version="1.0" encoding="utf-8"?>
<p:tagLst xmlns:a="http://schemas.openxmlformats.org/drawingml/2006/main" xmlns:r="http://schemas.openxmlformats.org/officeDocument/2006/relationships" xmlns:p="http://schemas.openxmlformats.org/presentationml/2006/main">
  <p:tag name="GENSWF_SLIDE_UID" val="{F7A754A8-C397-411D-A555-33554411C3F4}:259"/>
  <p:tag name="ISPRING_SLIDE_INDENT_LEVEL" val="0"/>
  <p:tag name="ISPRING_CUSTOM_TIMING_USED" val="0"/>
  <p:tag name="ISPRING_PLAYER_PLAYLIST_ID" val="201a04ddb9121b476dd3cf856fba1dfbde02ba54"/>
</p:tagLst>
</file>

<file path=ppt/tags/tag6.xml><?xml version="1.0" encoding="utf-8"?>
<p:tagLst xmlns:a="http://schemas.openxmlformats.org/drawingml/2006/main" xmlns:r="http://schemas.openxmlformats.org/officeDocument/2006/relationships" xmlns:p="http://schemas.openxmlformats.org/presentationml/2006/main">
  <p:tag name="GENSWF_SLIDE_UID" val="{7C46202E-EC4D-40F1-B53A-0F4CFE5E0557}:260"/>
  <p:tag name="ISPRING_SLIDE_INDENT_LEVEL" val="0"/>
  <p:tag name="ISPRING_CUSTOM_TIMING_USED" val="0"/>
  <p:tag name="ISPRING_PLAYER_PLAYLIST_ID" val="201a04ddb9121b476dd3cf856fba1dfbde02ba54"/>
</p:tagLst>
</file>

<file path=ppt/tags/tag7.xml><?xml version="1.0" encoding="utf-8"?>
<p:tagLst xmlns:a="http://schemas.openxmlformats.org/drawingml/2006/main" xmlns:r="http://schemas.openxmlformats.org/officeDocument/2006/relationships" xmlns:p="http://schemas.openxmlformats.org/presentationml/2006/main">
  <p:tag name="GENSWF_SLIDE_UID" val="{69A75C04-02E5-4CB4-86F3-655A25666AE5}:262"/>
  <p:tag name="ISPRING_SLIDE_INDENT_LEVEL" val="0"/>
  <p:tag name="ISPRING_CUSTOM_TIMING_USED" val="0"/>
  <p:tag name="ISPRING_PLAYER_PLAYLIST_ID" val="201a04ddb9121b476dd3cf856fba1dfbde02ba54"/>
</p:tagLst>
</file>

<file path=ppt/tags/tag8.xml><?xml version="1.0" encoding="utf-8"?>
<p:tagLst xmlns:a="http://schemas.openxmlformats.org/drawingml/2006/main" xmlns:r="http://schemas.openxmlformats.org/officeDocument/2006/relationships" xmlns:p="http://schemas.openxmlformats.org/presentationml/2006/main">
  <p:tag name="GENSWF_SLIDE_UID" val="{E0B128E8-1BEA-4402-BB83-B6097FD6556D}:263"/>
  <p:tag name="ISPRING_SLIDE_INDENT_LEVEL" val="0"/>
  <p:tag name="ISPRING_CUSTOM_TIMING_USED" val="0"/>
  <p:tag name="ISPRING_PLAYER_PLAYLIST_ID" val="201a04ddb9121b476dd3cf856fba1dfbde02ba54"/>
</p:tagLst>
</file>

<file path=ppt/tags/tag9.xml><?xml version="1.0" encoding="utf-8"?>
<p:tagLst xmlns:a="http://schemas.openxmlformats.org/drawingml/2006/main" xmlns:r="http://schemas.openxmlformats.org/officeDocument/2006/relationships" xmlns:p="http://schemas.openxmlformats.org/presentationml/2006/main">
  <p:tag name="GENSWF_SLIDE_UID" val="{EC03B66F-DDEB-4E3A-8BC1-7C699693B20B}:264"/>
  <p:tag name="ISPRING_SLIDE_INDENT_LEVEL" val="0"/>
  <p:tag name="ISPRING_CUSTOM_TIMING_USED" val="0"/>
  <p:tag name="ISPRING_PLAYER_PLAYLIST_ID" val="201a04ddb9121b476dd3cf856fba1dfbde02ba5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1426</TotalTime>
  <Words>878</Words>
  <Application>Microsoft Office PowerPoint</Application>
  <PresentationFormat>Custom</PresentationFormat>
  <Paragraphs>121</Paragraphs>
  <Slides>25</Slides>
  <Notes>25</Notes>
  <HiddenSlides>0</HiddenSlides>
  <MMClips>8</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25</vt:i4>
      </vt:variant>
    </vt:vector>
  </HeadingPairs>
  <TitlesOfParts>
    <vt:vector size="46" baseType="lpstr">
      <vt:lpstr>Open Sans Condensed</vt:lpstr>
      <vt:lpstr>Bakso Sapi</vt:lpstr>
      <vt:lpstr>Bobby Jones Soft</vt:lpstr>
      <vt:lpstr>Gaegu Bold Bold</vt:lpstr>
      <vt:lpstr>KG Primary Penmanship</vt:lpstr>
      <vt:lpstr>Gaegu Bold</vt:lpstr>
      <vt:lpstr>Bantayog Regular</vt:lpstr>
      <vt:lpstr>Calibri</vt:lpstr>
      <vt:lpstr>Hug Me Tight</vt:lpstr>
      <vt:lpstr>Hangyaboly</vt:lpstr>
      <vt:lpstr>Bogart Black</vt:lpstr>
      <vt:lpstr>Berlin Sans FB Demi</vt:lpstr>
      <vt:lpstr>Arial</vt:lpstr>
      <vt:lpstr>Code Pro Italics</vt:lpstr>
      <vt:lpstr>Intro Pro</vt:lpstr>
      <vt:lpstr>One Little Font Bold</vt:lpstr>
      <vt:lpstr>Barlow SemiCondensed Bold</vt:lpstr>
      <vt:lpstr>Clear Sans Bold</vt:lpstr>
      <vt:lpstr>Intro Rust</vt:lpstr>
      <vt:lpstr>Code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BISMILLAH GITHUB</dc:title>
  <dc:creator>Asus VivoBook 14</dc:creator>
  <cp:lastModifiedBy>Asus VivoBook</cp:lastModifiedBy>
  <cp:revision>22</cp:revision>
  <dcterms:created xsi:type="dcterms:W3CDTF">2006-08-16T00:00:00Z</dcterms:created>
  <dcterms:modified xsi:type="dcterms:W3CDTF">2022-12-16T01:24:38Z</dcterms:modified>
  <dc:identifier>DAFTVRUCVi4</dc:identifier>
</cp:coreProperties>
</file>